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5" r:id="rId3"/>
    <p:sldId id="258" r:id="rId4"/>
    <p:sldId id="278" r:id="rId5"/>
    <p:sldId id="267" r:id="rId6"/>
    <p:sldId id="268" r:id="rId7"/>
    <p:sldId id="269" r:id="rId8"/>
    <p:sldId id="279" r:id="rId9"/>
    <p:sldId id="280" r:id="rId10"/>
    <p:sldId id="281" r:id="rId11"/>
    <p:sldId id="283" r:id="rId12"/>
    <p:sldId id="282" r:id="rId13"/>
    <p:sldId id="260" r:id="rId14"/>
    <p:sldId id="261" r:id="rId15"/>
    <p:sldId id="262" r:id="rId16"/>
    <p:sldId id="284" r:id="rId17"/>
    <p:sldId id="290" r:id="rId18"/>
    <p:sldId id="285" r:id="rId19"/>
    <p:sldId id="286" r:id="rId20"/>
    <p:sldId id="287" r:id="rId21"/>
    <p:sldId id="288" r:id="rId22"/>
    <p:sldId id="289" r:id="rId23"/>
    <p:sldId id="274" r:id="rId24"/>
    <p:sldId id="291" r:id="rId25"/>
    <p:sldId id="257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9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11"/>
    <p:restoredTop sz="96208"/>
  </p:normalViewPr>
  <p:slideViewPr>
    <p:cSldViewPr snapToGrid="0" snapToObjects="1">
      <p:cViewPr varScale="1">
        <p:scale>
          <a:sx n="109" d="100"/>
          <a:sy n="109" d="100"/>
        </p:scale>
        <p:origin x="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97"/>
    </inkml:context>
    <inkml:brush xml:id="br0">
      <inkml:brushProperty name="width" value="0.05" units="cm"/>
      <inkml:brushProperty name="height" value="0.05" units="cm"/>
      <inkml:brushProperty name="color" value="#0D0D0D"/>
    </inkml:brush>
  </inkml:definitions>
  <inkml:trace contextRef="#ctx0" brushRef="#br0">1 0 24575,'10'0'0,"-1"0"0,0 0 0,0 0 0,-3 0 0,1 0 0,1 0 0,-3 0 0,5 0 0,-1 0 0,-1 0 0,2 0 0,-5 0 0,5 0 0,-4 0 0,4 0 0,-4 0 0,3 0 0,-3 0 0,4 0 0,-2 0 0,0 0 0,2 0 0,-4 0 0,6 0 0,-6 0 0,4 0 0,-3 0 0,-1 0 0,1 0 0,-2 0 0,0 0 0,0 0 0,-1 0 0,1 0 0,0 0 0,-1 0 0,1 0 0,-1 0 0,1 0 0,-1 0 0,1 0 0,0 0 0,-1 0 0,2 0 0,-2 0 0,1 0 0,0 0 0,-1 0 0,1 0 0,0 0 0,0 0 0,0 0 0,-1 0 0,1 0 0,0 0 0,0 0 0,-1 0 0,1 0 0,0 0 0,-1 0 0,1 0 0,-1 0 0,1 0 0,0 0 0,-1 0 0,1 0 0,-1 0 0,1 0 0,-1 0 0,1 0 0,0 0 0,-1 0 0,1 0 0,-1 0 0,1 0 0,0 0 0,0 0 0,-1 0 0,-1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92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1 251 24575,'8'0'0,"1"0"0,-1 0 0,2-9 0,-1 7 0,0-11 0,0 8 0,0-4 0,-1 4 0,1-3 0,-4 3 0,3 0 0,-3-2 0,3 6 0,0-3 0,-3 0 0,2 3 0,-2-7 0,4 3 0,-1 0 0,1-3 0,0 3 0,0-4 0,0 4 0,-4-3 0,3 3 0,-4 0 0,1-3 0,3 7 0,-7-6 0,6 6 0,-6-7 0,6 8 0,-6-8 0,7 3 0,-3-4 0,3 4 0,1-3 0,0 3 0,0-4 0,0 4 0,0-3 0,0 7 0,-5-7 0,4 7 0,-3-3 0,0 0 0,-2 3 0,-3-3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89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0 658 24575,'0'-23'0,"0"9"0,0-16 0,0 8 0,0-10 0,0 5 0,0 2 0,0 10 0,0 1 0,0 5 0,0 1 0,0-1 0,0 1 0,0-1 0,0-5 0,0-1 0,0-5 0,0 1 0,0-1 0,0 1 0,0 4 0,0 3 0,0 3 0,0 1 0,0-6 0,0 5 0,0-10 0,0 4 0,0 0 0,0-3 0,0 8 0,0-4 0,0 13 0,0 2 0,0 7 0,0 0 0,4-3 0,1-1 0,4 0 0,0-3 0,0 3 0,-1-4 0,1 0 0,0 0 0,5 0 0,-4 0 0,14 0 0,-8 0 0,15 0 0,-5 0 0,6 0 0,1 0 0,-1 0 0,7 0 0,-6 0 0,6-5 0,-7-1 0,0 0 0,1-4 0,-1 9 0,6-9 0,3 3 0,-1-4 0,12 4 0,-9-3 0,11 4 0,-7-6 0,-1 5 0,-5-3 0,-3 9 0,-6-4 0,1 5 0,-1 0 0,0 0 0,0-5 0,-5 4 0,3-4 0,-3 5 0,19-4 0,-10 2 0,11-2 0,-9 4 0,-4 0 0,5 0 0,0 0 0,-6 0 0,12 0 0,-11-5 0,11 3 0,-11-2 0,11 4 0,-11 0 0,11 0 0,-4-6 0,5 5 0,1-4 0,7 5 0,-5-5 0,5 3 0,-7-3 0,20 0 0,-15 3 0,10-3 0,-17 5 0,-5 0 0,0 0 0,5 0 0,-11 0 0,11 0 0,-11 0 0,11 0 0,-11 0 0,5 0 0,0 0 0,-6 0 0,6 0 0,-7 0 0,0 0 0,15 0 0,-11 0 0,17 0 0,-20 0 0,6 0 0,-7 0 0,0 0 0,7 0 0,-5 0 0,-1 0 0,-2 0 0,-5 0 0,6 0 0,-5 0 0,4 0 0,-5 0 0,6 0 0,1 0 0,-1 0 0,0 0 0,0 0 0,0 0 0,15 0 0,-5 0 0,1 0 0,-6 0 0,-11 0 0,1 0 0,-2 0 0,0 0 0,-4 0 0,10 0 0,-10 0 0,10 0 0,-5 0 0,7 0 0,-1 0 0,0 0 0,7 0 0,-6 0 0,6 0 0,-7 0 0,0 0 0,0 0 0,9 0 0,-6 0 0,0 0 0,-10 0 0,-5 0 0,-1 0 0,6 0 0,-4 0 0,10 0 0,-10 0 0,10 0 0,-4 0 0,5 0 0,0 0 0,0 0 0,-5 0 0,3 0 0,-3 0 0,0 0 0,3 0 0,0 0 0,-3 0 0,2 0 0,-10 0 0,1 0 0,-5 0 0,3 0 0,-3 0 0,0 0 0,3 0 0,-3 0 0,0 0 0,3 0 0,-3 0 0,4 0 0,1 0 0,-1 0 0,1 0 0,-5 0 0,3 0 0,1 0 0,1 0 0,-1 0 0,-5 0 0,-5 0 0,-1 0 0,1 0 0,0 0 0,0 0 0,0 4 0,-1-3 0,6 3 0,-4-4 0,3 0 0,1 4 0,-4-2 0,4 2 0,-5-4 0,-1 0 0,-3 4 0,-1 0 0,-4 5 0,0-1 0,0 0 0,0 0 0,0 1 0,0-1 0,0 1 0,0 4 0,0 2 0,0 10 0,0-4 0,4 5 0,1-7 0,1 1 0,2-5 0,-7 3 0,3-8 0,-4 4 0,0-6 0,0 1 0,0 0 0,0-1 0,0 1 0,0-1 0,0 1 0,0 0 0,0-1 0,0 1 0,0-1 0,0 0 0,0 0 0,0 1 0,4-1 0,-3 1 0,3 0 0,-4-1 0,0 1 0,0 0 0,0-1 0,0 1 0,4 0 0,-3 4 0,3-3 0,0 8 0,-3-3 0,4 0 0,-5-1 0,0-6 0,4 1 0,-3 0 0,2 0 0,-3-1 0,0 1 0,0-1 0,0 0 0,0-7 0,-4-3 0,0-6 0,-5-1 0,4 0 0,-3 0 0,3 1 0,0-1 0,-2 0 0,6 0 0,-7 0 0,3 0 0,-4 0 0,4 0 0,-3 5 0,3-4 0,-3 3 0,3-3 0,-7-2 0,5 5 0,-6-3 0,4 3 0,0-4 0,0 0 0,0 4 0,4-3 0,-3 7 0,7-7 0,-7 7 0,7-2 0,-3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90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0 324 24575,'0'-12'0,"0"2"0,0-2 0,0 4 0,0-1 0,4 1 0,1-1 0,0 0 0,3-5 0,-2-1 0,4-10 0,0-2 0,0 0 0,1 2 0,-2 5 0,1 1 0,0-1 0,-1 5 0,-3 1 0,2 9 0,-7-2 0,2 2 0,-3 0 0,0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87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400 0 24575,'0'91'0,"0"0"0,0-1 0,0 1 0,0-1 0,0 16 0,0 3 0,0-13 0,0-33 0,0-33 0,0 5 0,0-3 0,0 0 0,0 1 0,0-1 0,0 0 0,0-6 0,0-5 0,0-8 0,0-4 0,0 0 0,0 0 0,0 0 0,0-1 0,0 1 0,0-1 0,0 0 0,0 6 0,0 6 0,0 7 0,0 11 0,0-4 0,0 5 0,0-13 0,0 0 0,0-7 0,0-4 0,0-1 0,0-6 0,0-6 0,0-7 0,0-4 0,-4-3 0,-1 4 0,-9-2 0,4 1 0,-8-5 0,3 4 0,-5-5 0,-5 0 0,-2-1 0,0-5 0,-4 4 0,10-1 0,-4 2 0,5 1 0,5 1 0,2 4 0,4 2 0,4-1 0,-3 0 0,8 0 0,-8 1 0,-2-6 0,-1-1 0,-3-5 0,5 5 0,3 1 0,2 5 0,0 0 0,3 1 0,-3-1 0,1 4 0,-2 1 0,0 4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88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0 402 24575,'0'-9'0,"0"-4"0,0-2 0,9-5 0,-3 5 0,9-9 0,-6 8 0,6-5 0,-5 2 0,4 9 0,-5-4 0,-4 5 0,3 4 0,-7-3 0,7 7 0,-7-7 0,6 7 0,-6-6 0,7 2 0,-3-4 0,3 4 0,-3-3 0,2 7 0,-1-11 0,2 1 0,2-9 0,4 1 0,-3-1 0,3 5 0,0 1 0,-3 0 0,2 7 0,-7-5 0,1 7 0,-6 0 0,3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60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1 218 24575,'8'-9'0,"5"5"0,-7-4 0,7 7 0,-8-3 0,3 4 0,1 0 0,-1 0 0,1 0 0,-4-4 0,2 3 0,-6-6 0,3 2 0,0-3 0,1-1 0,0 0 0,3 0 0,-3 0 0,0 0 0,3 0 0,-4 0 0,1 0 0,3 4 0,-3-3 0,4 3 0,0-4 0,0 0 0,0 0 0,-1 4 0,1-3 0,0 3 0,0 0 0,-4-3 0,2 7 0,-2-3 0,0 0 0,2 3 0,-6-7 0,7 7 0,-7 5 0,7 2 0,-3 10 0,9-1 0,-4 0 0,9 3 0,-5-3 0,6 5 0,-5-1 0,-1-4 0,0 3 0,-3-3 0,2 0 0,-3 3 0,-1-8 0,0 4 0,0 0 0,5-4 0,-3 4 0,3 0 0,-5-4 0,0 8 0,0-8 0,0 4 0,0-5 0,0 0 0,0 0 0,-4-1 0,-1-3 0,-4-1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61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64 1 24575,'0'13'0,"0"1"0,0 1 0,0-1 0,0-1 0,0 8 0,0 0 0,0 10 0,0 2 0,0-10 0,0 35 0,0-24 0,0 44 0,0-3 0,0 9-482,0 16 482,0-25 0,0 23 0,0-13 0,0 8 0,0 7 0,0-25 0,0 14 0,0-24 0,0 0 0,0-11 0,0-8 0,0 1 0,0 0 0,0-7 482,0-1-482,0-7 0,0-5 0,0 4 0,0-10 0,0 4 0,5-6 0,-4 1 0,3-1 0,-4 7 0,0-5 0,0 9 0,0-3 0,0 5 0,0 0 0,0-5 0,0 4 0,0-10 0,0 9 0,0-9 0,0 5 0,0-1 0,0 4 0,0 4 0,4-3 0,-3 1 0,4-5 0,-5 1 0,0 4 0,0-10 0,0 4 0,0-5 0,0-6 0,0 5 0,0-9 0,0 8 0,0-8 0,4 4 0,-3-1 0,3 2 0,-4 5 0,0-1 0,4 10 0,-3-8 0,3 8 0,-4-10 0,0 1 0,0-1 0,0 1 0,0 0 0,0-1 0,0 1 0,0-1 0,0 1 0,0-1 0,0 1 0,0 0 0,0-6 0,0 0 0,0-5 0,0 0 0,0-1 0,0 1 0,0-1 0,0 0 0,0 0 0,0 6 0,0 6 0,0 20 0,0-4 0,0 23 0,0-9 0,-11 13 0,3 0 0,-10-7 0,6-2 0,5-14 0,-3-1 0,9-12 0,-4-2 0,1-10 0,3-2 0,-3-4 0,4 5 0,0-4 0,0 3 0,0 1 0,0 1 0,0 4 0,0 1 0,-4-1 0,2-4 0,-2 4 0,4-5 0,0 6 0,0 0 0,0 3 0,0 3 0,0-1 0,-5 6 0,4-4 0,-4 5 0,5-6 0,0 5 0,0-10 0,0 10 0,0-10 0,0 4 0,0-5 0,0-6 0,0 5 0,0-4 0,0-1 0,0 5 0,0-9 0,0 8 0,0-8 0,0 9 0,0-6 0,0 7 0,0-6 0,0-1 0,0-4 0,0 0 0,0 0 0,0 0 0,0 0 0,0 0 0,0-1 0,0 1 0,0 0 0,0 0 0,0 0 0,0 0 0,0-1 0,4-3 0,1-1 0,3-4 0,6 0 0,0 0 0,18 0 0,-4 0 0,17 0 0,-4 0 0,13 0 0,2 0 0,0 0 0,5 6 0,-5-5 0,16 5 0,10-6-468,11 0 468,0 0 0,7 0 0,-7 0 0,-42 0 0,0 0 0,1 0 0,-2 0 0,27 0 0,10 0 0,-21 0 0,16 0 0,-8 0 0,-3 0 0,9 0 0,-4 0 0,15 0 0,-9 0 0,-33 0 0,2 0 0,1 0 0,2 0 0,3 0 0,0 0 0,38 0 0,-41 0 0,-1 0 0,26 0 0,-7 3 0,1 0 0,20-2 0,-33 2 0,-1 0 0,21 3 0,-15-4 0,15 4-26,-15-6 26,7 6 0,-1-5 0,-6 5 0,15-6 0,-7 0 0,1 0 0,5 0 0,-13 0 0,5 0 0,-15 0 0,-2 0 0,-7 0 0,0 0 467,14 0-467,-11 0 27,5 0-27,-16 0 0,-13 0 0,5 0 0,-10 0 0,10 0 0,-5 0 0,13 0 0,1 0 0,14 0 0,-5 0 0,12 0 0,-5 0 0,0 0 0,6 5 0,-6-3 0,7 3 0,0 1 0,1-5 0,-1 10 0,21-4 0,-23 0 0,8 4 0,-24-10 0,-12 9 0,6-9 0,-7 3 0,-5-4 0,-2 0 0,-5 0 0,-1 0 0,-4 0 0,3 0 0,-3 0 0,0 0 0,3 0 0,-8 0 0,4 0 0,-5 0 0,0 0 0,4-4 0,-4 3 0,0-6 0,-5 2 0,-4-3 0,0 0 0,0-1 0,0 1 0,0-6 0,0-7 0,0 0 0,0-10 0,0 10 0,0-4 0,0 0 0,0 4 0,0-5 0,0 11 0,0 1 0,0 6 0,0-6 0,0-1 0,0-5 0,0-5 0,0-2 0,0-12 0,0 6 0,0-6 0,0 7 0,0 5 0,0 2 0,0 10 0,0 1 0,0 5 0,0 1 0,0-1 0,0 1 0,0-1 0,0 0 0,0-5 0,0 4 0,0-8 0,0 8 0,0-4 0,0 0 0,0 4 0,0-3 0,0 4 0,0 5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85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182 0 24575,'0'85'0,"0"1"0,0 0 0,0-9 0,0-6 0,0-17 0,0 12 0,0-46 0,0-1 0,0-4 0,0 3 0,0-3 0,0 5 0,0-1 0,0 1 0,0-1 0,0-4 0,0 4 0,0-5 0,0 1 0,0-1 0,0-5 0,0 0 0,0-1 0,0 1 0,0 0 0,0 0 0,0 0 0,0-1 0,0 0 0,0 1 0,0-1 0,0-7 0,0-5 0,-4-6 0,3-2 0,-6 3 0,2 0 0,-4 0 0,0 0 0,-1-5 0,1 4 0,0-3 0,0 4 0,4 0 0,-3 0 0,3 0 0,0 0 0,-3 4 0,7-3 0,-7 3 0,7-4 0,-7 0 0,2-5 0,1 4 0,-3-4 0,7 5 0,-8-5 0,4 4 0,0-4 0,-3 5 0,3 1 0,0-1 0,2 4 0,3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86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1 409 24575,'17'-9'0,"7"-3"0,-7-13 0,14-4 0,-13-4 0,16-2 0,-11 3 0,9 3 0,-14-2 0,6 9 0,-13 1 0,3 3 0,-5 7 0,0-2 0,0 4 0,-4 0 0,2 5 0,-2-4 0,0 3 0,3-4 0,-3 0 0,0 0 0,3 4 0,-7-3 0,7 7 0,-7-7 0,2 7 0,-3-3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62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775 0 24575,'-9'0'0,"-4"0"0,3 0 0,-9 0 0,-1 0 0,-1 0 0,-5 0 0,11 0 0,-3 0 0,3 0 0,-5 0 0,1 0 0,-1 0 0,0 5 0,5 0 0,-3 0 0,8-1 0,-9-4 0,9 0 0,-4 0 0,5 0 0,-5 0 0,4 4 0,-8-3 0,3 3 0,0-4 0,-4 0 0,9 0 0,-8 0 0,8 0 0,-4 0 0,5 0 0,0 0 0,0 0 0,1 0 0,-1 0 0,0 0 0,1 0 0,-1 0 0,1 0 0,0 0 0,-1 0 0,1 0 0,-1 0 0,0 0 0,1 0 0,0 0 0,-1 0 0,1 0 0,0 0 0,-1 0 0,0 0 0,1 0 0,0 0 0,-1 0 0,0 0 0,0 0 0,0 0 0,0 0 0,0 0 0,1 0 0,-1 0 0,1 0 0,0 0 0,3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179 107 24575,'-7'0'0,"4"-2"0,-4-1 0,5 0 0,-3-1 0,0 4 0,0-5 0,0 5 0,0-5 0,0 3 0,0-4 0,1 4 0,-2-2 0,2 3 0,-1-3 0,2 1 0,-1 0 0,1-1 0,-2 4 0,0-5 0,0 5 0,0-4 0,1 3 0,-2-3 0,2 3 0,-1-4 0,0 5 0,3-4 0,-3 3 0,3-3 0,-4 3 0,2-3 0,-1 4 0,3-5 0,-3 5 0,3-2 0,-1-1 0,-1 3 0,1-4 0,-1 3 0,1-3 0,1 4 0,2-3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1240 278 24575,'-9'0'0,"-4"0"0,-3 0 0,1 0 0,-14 0 0,12 0 0,-16 0 0,12 0 0,-4 0 0,2 0 0,2 0 0,-3 0 0,4 0 0,-4 0 0,4 0 0,0 0 0,1 0 0,0 0 0,-1 0 0,0 0 0,-4 0 0,4 0 0,0 0 0,-3 4 0,7-4 0,-8 8 0,4-7 0,0 2 0,-3-3 0,3 4 0,-5-3 0,1 2 0,4 1 0,-4-4 0,4 4 0,-4-1 0,3-2 0,-2 3 0,3-4 0,-4 3 0,-1-2 0,5 3 0,-3-1 0,2-2 0,-3 3 0,4-1 0,1-2 0,0 2 0,3-3 0,-3 4 0,4-4 0,0 4 0,0-4 0,0 0 0,0 0 0,0 0 0,4 3 0,-3-3 0,6 3 0,-5-3 0,5 0 0,-1 3 0,2-2 0,1 2 0,-1-3 0,0 0 0,0 0 0,4 2 0,3-1 0,3 2 0,3-3 0,0 0 0,-2-3 0,1-1 0,-4-3 0,5 1 0,-5-1 0,5-3 0,-2-1 0,3-4 0,1 0 0,-1-4 0,1 3 0,0-8 0,-1 9 0,1-9 0,0 8 0,0-3 0,-1 8 0,-3-3 0,2 6 0,-3-2 0,4 3 0,-3-3 0,2 2 0,-2-6 0,3 3 0,0-1 0,0-2 0,0 7 0,0-4 0,0 5 0,-1-1 0,-2 3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24575,'21'4'0,"0"4"0,8 5 0,2 4 0,10 6 0,-5-8 0,7 11 0,-8-11 0,-7 3 0,-4-3 0,-9-7 0,-4 3 0,-1-7 0,-6-1 0,-1-3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1 782 24575,'0'-21'0,"0"4"0,0-2 0,0 0 0,0 6 0,0-1 0,0 3 0,0 4 0,0-7 0,0 2 0,0-2 0,0-5 0,0 3 0,0-8 0,0 8 0,0-7 0,0 7 0,0 0 0,0 3 0,0 5 0,0-6 0,0 6 0,0-2 0,0 3 0,0 0 0,0 0 0,3 4 0,0 0 0,4 3 0,3 0 0,1 0 0,4 0 0,4 0 0,1 0 0,4 0 0,0 0 0,6 0 0,-5-8 0,4 7 0,-4-7 0,-1 5 0,-4 2 0,-1-3 0,0 1 0,-3 2 0,7-7 0,-7 4 0,7 0 0,2-4 0,1 4 0,3-1 0,-5-2 0,-4 6 0,4-7 0,-4 7 0,4-6 0,-4 6 0,3-6 0,-7 6 0,7-3 0,-7 1 0,3 2 0,0-6 0,-3 6 0,3-6 0,-4 7 0,-4-7 0,3 6 0,-7-5 0,7 6 0,-6-3 0,6-1 0,1 4 0,1-4 0,7 1 0,8-6 0,1 4 0,4-6 0,-2 10 0,-8-6 0,3 2 0,0 1 0,-3-4 0,3 4 0,-5-1 0,-4-2 0,4 6 0,-9-2 0,9-1 0,-9 4 0,4-4 0,0 0 0,-3 3 0,8-2 0,-9-1 0,15 0 0,-8 0 0,9 1 0,-11 3 0,-1-4 0,-4 4 0,-1-4 0,1 4 0,-4 0 0,0 0 0,-5 0 0,1 0 0,0 0 0,-1 0 0,0 0 0,1-3 0,-1 2 0,1-2 0,-1 3 0,1 0 0,0 0 0,0 0 0,-1 0 0,1 0 0,0 0 0,-4-2 0,0-2 0,-6 1 0,0-3 0,-4 6 0,0-6 0,-2 2 0,1 0 0,-5-2 0,1-1 0,-2-2 0,-1-2 0,-4 4 0,3-1 0,-4-3 0,6 3 0,-1 0 0,0 2 0,4 5 0,0-6 0,4 7 0,1-6 0,-1 5 0,0-2 0,1 0 0,-1 2 0,0-2 0,0 0 0,1 3 0,-1-3 0,0 3 0,0-3 0,6 2 0,2-2 0,5 3 0,1 3 0,-1 1 0,1-1 0,0 3 0,3-5 0,5 6 0,1-3 0,8 4 0,-4 0 0,0-1 0,3 1 0,-11-1 0,6 1 0,-7-4 0,1 2 0,-2-5 0,-3 2 0,-1-3 0,-2 3 0,2-2 0,-3 5 0,4-6 0,-4 6 0,0-3 0,-3 3 0,0 0 0,3-3 0,1 3 0,2-5 0,1 4 0,-1-4 0,-2 5 0,2-5 0,-3 4 0,4-4 0,-1 2 0,0-3 0,-5 0 0,1 3 0,-8-3 0,5 6 0,-5-5 0,3 5 0,-1-3 0,-2 1 0,2 2 0,-3-2 0,0 6 0,-3 1 0,1 4 0,-2 4 0,4-3 0,-5 7 0,4-7 0,-8 7 0,7-3 0,-5 0 0,5 4 0,-5-9 0,5 1 0,-1-6 0,6 0 0,-2-2 0,5 2 0,-5-3 0,3-3 0,-1 2 0,1-3 0,0 1 0,2 2 0,-2-3 0,0 1 0,3 2 0,-6-6 0,5 3 0,-2-3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81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0 1 24575,'14'0'0,"-2"0"0,22 0 0,-7 0 0,14 0 0,0 0 0,1 0 0,12 0 0,2 0 0,-6 0 0,23 0 0,-31 0 0,31 0 0,-30 0 0,11 0 0,-6 0 0,6 0 0,2 0 0,-6 0 0,2 4 0,-3 2 0,0 3 0,-1 1 0,-1-1 0,-5-4 0,0 3 0,-1-7 0,-6 7 0,-4-7 0,3 3 0,-13-4 0,7 0 0,-12 0 0,7 4 0,-7-3 0,3 2 0,-4-3 0,0 0 0,0 0 0,-4 3 0,3-2 0,-7 2 0,3-3 0,-3 0 0,0 0 0,-1 0 0,1 0 0,0 0 0,-3 2 0,-1 2 0,-3 2 0,0 5 0,0 9 0,0 6 0,0 21 0,0 3 0,0 6 0,0 4 0,0 9 0,0-9 0,0 36 0,0-35 0,0 30 0,0-13 0,0 1 0,0-8 0,0-4 0,0-4 0,0 0 0,0 6 0,0-8 0,0-5 0,0-2 0,0-7 0,0 7 0,0-4 0,0 4 0,4 0 0,-3-5 0,4 5 0,-5 0 0,0-5 0,4 11 0,-3-10 0,4 10 0,-5-11 0,0-1 0,0-1 0,0-10 0,0 19 0,0-17 0,0 12 0,4-15 0,-3 5 0,3-5 0,0 11 0,-3-5 0,3 0 0,0-1 0,-3 0 0,3-4 0,0 4 0,-3-6 0,7 0 0,-7 1 0,3-1 0,-1-5 0,-2 0 0,3-6 0,0 5 0,-3-8 0,6 23 0,-6-20 0,6 12 0,-6-13 0,2-3 0,-3 0 0,0-1 0,3-4 0,-2 0 0,3 0 0,-4-4 0,0-1 0,0 0 0,0-2 0,0 6 0,0-3 0,0 4 0,0 0 0,0 10 0,0-3 0,0 9 0,0-7 0,0 0 0,0 1 0,0-1 0,0 0 0,0 1 0,0-1 0,0-4 0,0 3 0,0-7 0,0 3 0,0-4 0,0 4 0,0-3 0,0 7 0,0-3 0,0 4 0,0-4 0,0 4 0,0-2 0,0-1 0,0-4 0,0-6 0,0-5 0,0 1 0,0 0 0,0-1 0,0 1 0,0 0 0,0-1 0,0 1 0,0 0 0,0-1 0,0 1 0,0-1 0,0 0 0,0 1 0,0 0 0,0-1 0,0 1 0,0-7 0,-4-4 0,0-7 0,-7-8 0,-2-1 0,-3-5 0,0 1 0,-1-1 0,1 1 0,3 0 0,-1 3 0,5 2 0,-2 4 0,4 4 0,0 1 0,0 3 0,0 0 0,4 0 0,0 1 0,0 2 0,2 1 0,-2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82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0 631 24575,'0'-10'0,"0"-3"0,0 2 0,0-4 0,0 0 0,0 0 0,0 0 0,0 0 0,0-4 0,0 3 0,4-3 0,0 4 0,3 4 0,0-3 0,0 6 0,0-2 0,-1 3 0,1 0 0,-3 1 0,2-1 0,-6 1 0,6 2 0,-5-2 0,2 3 0,0-3 0,1-9 0,3-1 0,7-25 0,-1 12 0,11-22 0,-6 19 0,10-11 0,-10 8 0,0 7 0,-6 4 0,-4 9 0,-1 4 0,0 3 0,-4 2 0,0 6 0,-3-3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1470 24575,'0'-13'0,"3"5"0,1-5 0,5 5 0,-3 0 0,0-2 0,1 2 0,-2-6 0,1 3 0,5-5 0,-7 4 0,6-4 0,-4 2 0,6-3 0,3-5 0,-2 0 0,9-5 0,-1 1 0,3-1 0,2 0 0,-2 0 0,3 0 0,0 3 0,-3-2 0,2 5 0,-6-2 0,3 4 0,-8 1 0,3-1 0,-6 5 0,2-4 0,-3 4 0,0 0 0,4-3 0,-3 2 0,2-2 0,1-1 0,-3 0 0,6 0 0,-6 0 0,6 0 0,-6 0 0,6 3 0,2-10 0,-2 11 0,3-11 0,-4 10 0,-5 0 0,6-3 0,-7 7 0,7-7 0,-3 3 0,3-4 0,0 4 0,1-3 0,-2 5 0,2-5 0,-5 7 0,3-4 0,-6 4 0,3 0 0,-1 0 0,-2 1 0,17-7 0,-7 1 0,12-3 0,-6 0 0,-2 5 0,-2-4 0,-2 5 0,-4-2 0,-2 6 0,-2 1 0,-5 3 0,-1 0 0,-2 1 0,-1 1 0,1-1 0,0 1 0,0-2 0,0-2 0,2 1 0,1-4 0,7-3 0,-3 2 0,3-4 0,-5 4 0,0 1 0,1-1 0,-3 3 0,-1 1 0,-2 2 0,-1 0 0,1 3 0,-2-2 0,-1 1 0,0-2 0,-2 1 0,5-3 0,-2-1 0,2-3 0,0 1 0,0-1 0,1 1 0,-3-1 0,1 3 0,-4 1 0,5 2 0,-7 3 0,2 0 0,-5 2 0,0 0 0,1 0 0,-4 0 0,3 0 0,-2 0 0,-1 0 0,3 0 0,-2 0 0,-1 0 0,3 0 0,-5 0 0,5 0 0,-3 0 0,3 0 0,1 0 0,-1 0 0,3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24575,'0'10'0,"0"-3"0,0 3 0,0-3 0,0 1 0,0 2 0,0-2 0,-2 2 0,1 1 0,-1-1 0,0 1 0,1-1 0,-4 1 0,5-4 0,-5 3 0,5-4 0,-5 3 0,4-3 0,-1 1 0,2-2 0,0-1 0,-2 1 0,1 0 0,-3-1 0,1 3 0,-2-1 0,0 1 0,3-2 0,0-1 0,-1 1 0,3 0 0,-2 0 0,2-3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24575,'11'0'0,"3"0"0,-5 0 0,2 0 0,1 0 0,0 0 0,2 0 0,3 0 0,-6 0 0,5 0 0,-2 0 0,0 0 0,3 3 0,-6 2 0,5-1 0,-1 5 0,2-2 0,-3 1 0,6 3 0,-5-4 0,5 4 0,-3-2 0,1 2 0,-1-2 0,0 2 0,0-2 0,0 0 0,0 1 0,0-3 0,0 4 0,-2-5 0,1 2 0,-5-3 0,3 3 0,-1-2 0,-2 1 0,5 2 0,-4-3 0,4 4 0,-5-4 0,3 4 0,-1-4 0,-2 4 0,6-1 0,-6 2 0,2-3 0,0 3 0,-1-3 0,1 3 0,5 2 0,-8-5 0,7 4 0,-9-6 0,3 2 0,-4-3 0,3 0 0,-4 2 0,4-1 0,1 4 0,0-4 0,5 5 0,-2-5 0,4 5 0,-1-3 0,0 4 0,0-3 0,0-1 0,-3-2 0,0 1 0,1 1 0,-4 0 0,2 0 0,-3-3 0,-3 0 0,4 0 0,-1 0 0,4 1 0,-6-1 0,8 0 0,-7 0 0,4 1 0,-2-1 0,-1 0 0,0 1 0,1-1 0,-1 0 0,1 0 0,-1 0 0,1 1 0,7 1 0,-6-1 0,9 2 0,-10-3 0,2 1 0,1-1 0,0 1 0,0-1 0,0 1 0,-1-1 0,-2 3 0,3-2 0,-4 4 0,-2-2 0,2 2 0,-4 0 0,1 1 0,-2-3 0,0-1 0,0-2 0,0-1 0,-3 1 0,0 0 0,-4-3 0,0 0 0,-3-2 0,0 0 0,-2 0 0,-1 0 0,-2-2 0,-1 1 0,3-1 0,-2 2 0,5 0 0,-2 0 0,4-2 0,0 2 0,2-4 0,-3 3 0,2-1 0,-3 0 0,-2 1 0,-1-3 0,-3 1 0,-2 0 0,4-1 0,-4 3 0,8-1 0,-3 0 0,4 1 0,-1-1 0,2 0 0,1 2 0,2-2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24575,'0'7'0,"0"-1"0,0-1 0,0-1 0,0 1 0,0 2 0,2 1 0,-1 3 0,3-1 0,-1 1 0,0 2 0,2-2 0,-5 3 0,3-7 0,-3 1 0,0-4 0,2 1 0,-2 0 0,2-1 0,-2 1 0,0 0 0,0-1 0,0 0 0,0 1 0,0 0 0,0-1 0,0 1 0,0-1 0,2-1 0,-1 0 0,1-2 0,-2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24575,'0'-11'0,"0"2"0,0 5 0,0-1 0,2 3 0,3-3 0,3 2 0,6 0 0,-3-1 0,2 1 0,-2 0 0,-1-2 0,1 5 0,-1-5 0,-2 2 0,2 0 0,0-1 0,2 1 0,1-3 0,0 1 0,-1-1 0,4 0 0,-5 1 0,6 2 0,-9-1 0,5 1 0,-8 0 0,3 1 0,-4 2 0,1 0 0,0 0 0,-3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24575,'0'10'0,"2"2"0,3-5 0,1 1 0,1 2 0,-2-2 0,0 2 0,0 1 0,0-3 0,1 2 0,-4-5 0,3 2 0,-5 0 0,4-1 0,-1 1 0,0-2 0,1-1 0,-2 1 0,3 0 0,0 2 0,0 1 0,1 5 0,-1-1 0,3 1 0,0 0 0,0-4 0,0 4 0,-3-8 0,0 2 0,-1-2 0,1 0 0,-2-1 0,1-1 0,-4-1 0,2-2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24575,'13'0'0,"-3"0"0,6 0 0,2 0 0,0 0 0,3 0 0,-1 0 0,2 0 0,-4 2 0,5 2 0,-4 4 0,6-1 0,-4 4 0,3-4 0,-2 4 0,-1-4 0,3 2 0,-6-1 0,3 1 0,-1 0 0,-2 2 0,3-2 0,-4 0 0,0 2 0,4-4 0,-6 3 0,5-4 0,-9 4 0,5-3 0,-5 0 0,0-2 0,-1 1 0,-2-1 0,2 0 0,-2 0 0,2 0 0,-2 0 0,0 0 0,2 0 0,-5 0 0,5-2 0,-2 1 0,-1-1 0,3 2 0,-2-2 0,0 1 0,2-1 0,-2-1 0,-1 3 0,3-2 0,-2-1 0,5 5 0,-3-6 0,0 6 0,0-7 0,-2 5 0,0-5 0,2 5 0,-2-2 0,2 0 0,-2 1 0,2-1 0,-5 0 0,5-1 0,-5 0 0,3-2 0,-4 5 0,1-5 0,0 4 0,2-3 0,-2 3 0,5-1 0,-5-1 0,2 0 0,-3 0 0,4-1 0,-3 1 0,2 0 0,-2-1 0,0 1 0,-1-2 0,-1 2 0,1-2 0,-1 3 0,1-1 0,1-2 0,0 4 0,0-3 0,-1 3 0,1-4 0,-1 2 0,1 0 0,-1-1 0,1 3 0,-1-4 0,1 4 0,0-3 0,-1 3 0,1-3 0,-1 2 0,1-2 0,-1 1 0,1 0 0,-1 1 0,1 1 0,0 1 0,-5-3 0,0 0 0,-5-2 0,1 0 0,-4 0 0,3 0 0,-5 0 0,-1 0 0,0 0 0,-2 3 0,2 0 0,1-1 0,-1 3 0,1-4 0,2 3 0,0-3 0,1 1 0,-1 0 0,0-1 0,1 1 0,0 0 0,1-1 0,-1 1 0,2-2 0,1 0 0,-1 0 0,0 0 0,0 2 0,-2-1 0,-1 1 0,-2-2 0,-1 0 0,3 0 0,1 0 0,2 0 0,0 0 0,3 0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24575,'0'7'0,"0"1"0,0-2 0,0 4 0,0-3 0,0 1 0,0 2 0,0-5 0,0 3 0,0-4 0,0 1 0,2 0 0,-1 0 0,3-1 0,-3 1 0,1 0 0,-2-1 0,2 1 0,-2 0 0,5 2 0,-5-2 0,5 5 0,-5-4 0,3 1 0,-1-3 0,-2 1 0,3 0 0,-3 0 0,1-1 0,0 1 0,3-1 0,-3 1 0,1 0 0,0 0 0,-2-1 0,2 1 0,0-2 0,-1 1 0,1-2 0,0 1 0,-2 1 0,4-4 0,-3 4 0,1-2 0,0 3 0,-2-1 0,2-2 0,-2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24575,'5'-3'0,"0"-1"0,-1 4 0,1-5 0,0 5 0,-1-4 0,1 3 0,0-3 0,0-1 0,2-1 0,1-2 0,3 3 0,-3 0 0,-1 0 0,-3 0 0,1 3 0,0-3 0,0 3 0,-1-1 0,1-1 0,0 1 0,-1-2 0,1 1 0,0 1 0,0-1 0,-1 3 0,1-1 0,0 2 0,-3 2 0,2 1 0,-1 4 0,4-2 0,-1 5 0,1-4 0,-2 1 0,0 0 0,0-2 0,0 3 0,0-4 0,-1 1 0,1 0 0,-2-1 0,1 1 0,-4 0 0,5 0 0,-5-1 0,4 1 0,-3 0 0,3-3 0,-4 2 0,4-1 0,-3 1 0,3-1 0,-2 1 0,1-1 0,1-1 0,-3 3 0,1-5 0,-2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0 24575,'0'10'0,"0"-1"0,0-1 0,0-3 0,0 5 0,0-5 0,0 8 0,0-5 0,0 9 0,0 0 0,0-2 0,0 9 0,0-9 0,0 5 0,0-6 0,0 3 0,0-9 0,0 5 0,0-7 0,-3 1 0,3-2 0,-2-1 0,2 3 0,0-1 0,0 1 0,-3 0 0,3 1 0,-5 3 0,2 2 0,0-2 0,-2 3 0,4-4 0,-3-2 0,3 2 0,-1-5 0,0 2 0,2-2 0,-5 2 0,5-1 0,-5 3 0,4-3 0,-3 4 0,3-5 0,-1 2 0,0-2 0,1 0 0,-1-1 0,2 3 0,-2-1 0,1 1 0,-1 0 0,0-1 0,2 3 0,-3-1 0,1 3 0,1-1 0,-3-2 0,1 1 0,1-3 0,0 0 0,2-1 0,-3 0 0,3-1 0,-2 1 0,0 0 0,1-1 0,-1 1 0,0-3 0,2 2 0,-2-5 0,-3-2 0,4-2 0,-4-2 0,3-1 0,-1 3 0,-2-3 0,3 1 0,-3-1 0,2 0 0,1 1 0,-1 2 0,1 0 0,2 1 0,-2-1 0,2 0 0,-2 1 0,1-1 0,-1 1 0,0-1 0,1 0 0,-1 1 0,2-1 0,-2 2 0,2-1 0,-2 4 0,2-2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 24575,'6'0'0,"3"0"0,-4 0 0,4 0 0,-1-5 0,5 2 0,-2-5 0,3 2 0,-4-1 0,1 1 0,-4-1 0,3 1 0,-4 4 0,1-3 0,-2 3 0,2-3 0,-2 0 0,2 0 0,-2 0 0,0 0 0,0 0 0,-1 3 0,1 0 0,0 2 0,-3-2 0,0 1 0,-2-1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24575,'-3'10'0,"-3"-2"0,2 8 0,-4-4 0,3-1 0,0-2 0,0-3 0,2 1 0,1-2 0,0-1 0,1 1 0,1-3 0,3 2 0,1-1 0,1 1 0,0 1 0,-1 0 0,1 0 0,0-1 0,-1 1 0,1 0 0,0-1 0,0 1 0,0 2 0,2 1 0,-2 0 0,3 2 0,-3-2 0,2 0 0,-1 2 0,2-5 0,-3 5 0,-1-5 0,1 3 0,-2-4 0,1-1 0,-3-1 0,1-2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0 387 24575,'13'0'0,"-1"0"0,-1 0 0,2 0 0,1 0 0,0 0 0,3 0 0,0 0 0,1 0 0,6 0 0,-6 0 0,7-5 0,-4 0 0,4-4 0,0 3 0,0-3 0,-1 2 0,1-2 0,0 3 0,4-1 0,-3-2 0,7 2 0,-7-2 0,6-1 0,-6 3 0,3-3 0,-4 4 0,-4-2 0,0 1 0,-4-1 0,0 2 0,0 0 0,-3 0 0,0 1 0,-1-1 0,1-1 0,-1 1 0,0-1 0,-3 1 0,4 1 0,-3-1 0,5 1 0,-4-1 0,4-2 0,-5 2 0,2 0 0,1 2 0,-3 1 0,2-3 0,-2 1 0,-1-1 0,1 1 0,2 0 0,-4 2 0,3-2 0,-4 2 0,0 0 0,4-2 0,-6 5 0,3-5 0,-4 5 0,0-5 0,-1 5 0,1-4 0,0 3 0,2-3 0,-2 1 0,2 0 0,-2-1 0,0 3 0,0-1 0,-3 0 0,2 2 0,-1-2 0,-1-1 0,2 3 0,-3-4 0,3 3 0,-4-3 0,4 3 0,-3-3 0,3 4 0,-4-5 0,4 5 0,-1-2 0,-11 0 0,2 1 0,-13-1 0,8 2 0,-3 0 0,1 0 0,1 0 0,1 0 0,2 0 0,3 0 0,-1 0 0,2 0 0,1 0 0,-1 0 0,0 0 0,1 0 0,-1-2 0,0 1 0,0-1 0,1 0 0,-1 1 0,0-1 0,1 2 0,-1 0 0,3-2 0,-2 2 0,1-2 0,1 0 0,0-1 0,2-1 0,0 1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0 24575,'0'7'0,"0"2"0,0-4 0,-3 5 0,1-5 0,-1 3 0,-2-1 0,3-2 0,-3 3 0,0-1 0,0-2 0,0 5 0,-1-2 0,-1 2 0,1 1 0,-4-1 0,2 1 0,-6 3 0,2-3 0,-2 6 0,5-6 0,-1 0 0,4-3 0,1-3 0,1-1 0,3 1 0,-3-2 0,4-1 0,-2-2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24575,'0'7'0,"0"0"0,0 0 0,0 0 0,0 0 0,0 0 0,-3-1 0,2 1 0,-5 0 0,5 0 0,-5 0 0,2 0 0,-4 0 0,0 4 0,1 2 0,2 3 0,-2-4 0,3-1 0,0-4 0,-3 1 0,7-1 0,-1 0 0,5 0 0,3 0 0,0 0 0,1 0 0,-1 1 0,0-1 0,1 0 0,-4 1 0,2-1 0,-2 0 0,3-3 0,-3 3 0,3-7 0,-6 7 0,2-3 0,0 0 0,-2 2 0,5-2 0,-2 3 0,1 0 0,1 0 0,-2 0 0,3 0 0,-3-3 0,-1-1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1 24575,'-5'0'0,"1"0"0,-1 0 0,-2 2 0,1 0 0,-1 2 0,1-2 0,4 0 0,-3-2 0,3 5 0,-3-5 0,3 4 0,-3-3 0,3 3 0,-4-4 0,4 5 0,-3-5 0,3 4 0,-3-3 0,1 3 0,-1-4 0,2 4 0,-1-3 0,4 3 0,-4-4 0,1 2 0,0 1 0,-1-3 0,3 4 0,-3-3 0,4 3 0,-4-4 0,1 5 0,-2-3 0,1 2 0,-1 1 0,1-3 0,1 2 0,-1-3 0,4 3 0,-5-4 0,4 4 0,-2-3 0,2 1 0,-1-2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24575,'11'0'0,"1"0"0,4 0 0,0 0 0,0 0 0,-4 0 0,8 0 0,-2 0 0,0 0 0,2 0 0,-8 0 0,4 0 0,0 0 0,-4 0 0,3 0 0,-6 0 0,6 0 0,-7 0 0,7 0 0,-7 0 0,8 0 0,-4 0 0,4 0 0,0 0 0,-4 0 0,3 0 0,-7 0 0,8 0 0,-8 0 0,7 0 0,-3 0 0,4 0 0,-4 0 0,4 0 0,-4-4 0,0 3 0,3-2 0,-7 3 0,3 0 0,-3-4 0,-1 4 0,0-4 0,0 4 0,1 0 0,-1 0 0,0 0 0,1-3 0,-1 2 0,0-2 0,0 3 0,1 0 0,-1 0 0,0 0 0,0-3 0,0 2 0,0-2 0,0 3 0,0 0 0,-1 0 0,1 0 0,0 0 0,0 0 0,0-3 0,0 2 0,0-2 0,0 3 0,1 0 0,-1 0 0,0 0 0,0 0 0,1 0 0,-1 0 0,0 0 0,0 0 0,0-3 0,1 2 0,-1-2 0,4-1 0,-3 3 0,3-2 0,1-1 0,-4 3 0,3-3 0,-4 4 0,-5-5 0,-3 3 0,-3-7 0,-2 8 0,2-2 0,0 0 0,-3 2 0,3-5 0,-3 5 0,0-5 0,-1 5 0,2-5 0,-2 5 0,1-2 0,0-1 0,0 4 0,0-7 0,0 3 0,-1 0 0,4-2 0,-2 5 0,5-6 0,-6 7 0,6-7 0,-5 6 0,2-2 0,-3 3 0,0 0 0,4-3 0,-3 2 0,2-2 0,0 0 0,-2 2 0,5-2 0,-2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24575,'4'-7'0,"0"0"0,3 0 0,0-1 0,0 1 0,1 0 0,-2 0 0,2 3 0,-4-3 0,2 3 0,-2-3 0,3 0 0,-3-1 0,2 5 0,-5-4 0,6 6 0,-3-5 0,3 2 0,-4-3 0,4 3 0,-3-3 0,0 3 0,2-3 0,-2-1 0,0 1 0,3 3 0,-6-2 0,5 5 0,-6-2 0,3 3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43:4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2982 583 24575,'-3'-7'0,"1"1"0,2-3 0,0-3 0,-6-3 0,-4-5 0,-8-3 0,-2 2 0,-5-8 0,8 15 0,-10-10 0,10 14 0,-14-11 0,10 10 0,-9-5 0,7 6 0,-8-1 0,3-2 0,-12 2 0,11-3 0,-21-6 0,23 9 0,-22-12 0,15 11 0,-13-7 0,5 4 0,1 0 0,0 0 0,3 0 0,-3 3 0,5-2 0,0 3 0,-5-4 0,3 0 0,2 4 0,0-3 0,4 6 0,-4-6 0,3 6 0,-12-3 0,11 7 0,-17 1 0,8 3 0,1 0 0,-4 0 0,4 0 0,-10 0 0,4 0 0,-4 0 0,10 0 0,-4 0 0,8 0 0,-24 0 0,21 3 0,-16-2 0,20 2 0,1-3 0,-1 0 0,-4 0 0,4 0 0,-4 0 0,4 0 0,1 0 0,0 0 0,-1 0 0,1 3 0,0 1 0,3 3 0,2 0 0,8-1 0,1 1 0,4-1 0,2 0 0,2 0 0,3-1 0,2 0 0,2 0 0,2 0 0,0 0 0,-3 0 0,0 3 0,-4 4 0,-3 1 0,-2 9 0,-3 0 0,-5 4 0,2 5 0,-5-4 0,5 8 0,-2-5 0,-1 7 0,3-4 0,-3 5 0,4-2 0,4-4 0,-3 3 0,6-2 0,-2-1 0,3-1 0,0 0 0,0-3 0,3 3 0,-1-4 0,4-1 0,-2 1 0,7-4 0,-3 3 0,2-6 0,-3 6 0,4-3 0,-3 4 0,5-4 0,-2 3 0,3-7 0,0 3 0,0 5 0,0-10 0,0 9 0,0-11 0,0 0 0,0 3 0,0-3 0,5 4 0,0-1 0,6 1 0,-1-1 0,2 1 0,5 4 0,-4-4 0,8 9 0,-8-8 0,4 7 0,-1-7 0,-2 2 0,5-2 0,7 9 0,-4-11 0,11 11 0,-10-15 0,5 3 0,3-3 0,1 0 0,15 5 0,-4-2 0,14-1 0,-3-1 0,10-5 0,-4 2 0,-6-4 0,2 0 0,5 1 0,-10-1 0,29 1 0,-28-1 0,18 1 0,26-1 0,-23 1 0,15-4 0,-26 2 0,-14-6 0,6 3 0,3-4 0,-9 0 0,15 0 0,-8 0 0,-5 0 0,0 0 0,-7 0 0,16 0 0,-14 0 0,28-4 0,-40 0 0,29-5 0,-13-3 0,-5 4 0,50-17 0,-43 8 0,38-9 0,-50 8 0,11-1 0,-12 3 0,0-2 0,-2 4 0,-13 1 0,0-4 0,-4 4 0,1-10 0,1 1 0,4-12 0,3-5 0,-4 8 0,7-16 0,-8 16 0,9-13 0,-5 6 0,-1 3 0,-8 4 0,1-1 0,-8 7 0,1-2 0,-6 12 0,-3-6 0,2 4 0,-4-9 0,2 3 0,-3-4 0,0 4 0,0-3 0,0 7 0,0-4 0,0 5 0,0-1 0,0 1 0,0-5 0,0 0 0,-3 0 0,-1-3 0,-5-2 0,2 7 0,-2-1 0,6 13 0,-2 1 0,5 3 0,-2 2 0,2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48:55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1521 2223 24575,'15'0'0,"5"0"0,15 0 0,1 0 0,10 0 0,-7 0 0,14 0 0,11 0 0,1 0 0,26 0 0,-24 0 0,18 0 0,-7 0 0,-26 0 0,37-11 0,-53 0 0,38-18 0,-25 2 0,-3-10 0,12 2 0,-17-14 0,9 3 0,-5-6 0,9-19 0,-19 29 0,11-26 0,-20 30 0,0-8 0,0 5 0,-7 6 0,-4 2 0,2 6 0,-7-1 0,3 1 0,-4-1 0,-4 1 0,-1-6 0,-4-2 0,0-18 0,0 10 0,0-16 0,0-20 0,0 18 0,0-18 0,-9 27 0,-2 10 0,-10-4 0,2 12 0,-1-5 0,-5-2 0,4 5 0,-23-24 0,9 14 0,-19-19 0,8 7 0,1 11 0,0-2 0,2 11 0,-5 0 0,4 0 0,-4 6 0,6 5 0,1 2 0,1 9 0,5-2 0,-3 7 0,3-3 0,-5 4 0,-6 0 0,5 0 0,-5-1 0,6 1 0,0 0 0,0 5 0,0-4 0,0 3 0,-6 1 0,4 0 0,-4 1 0,6 3 0,0-4 0,0 5 0,1 0 0,-1 0 0,0 0 0,0 0 0,0 0 0,0 0 0,0 4 0,-6 2 0,4 4 0,-25 7 0,22-5 0,-36 11 0,35-12 0,-27 7 0,23-3 0,-11-3 0,13 8 0,8-9 0,12 2 0,1-4 0,13-1 0,-2 1 0,8-2 0,1 1 0,3-1 0,-3 1 0,6-1 0,-6 1 0,-1 0 0,-5-1 0,-11 17 0,6-8 0,-12 18 0,12-15 0,-11 15 0,4-9 0,-20 31 0,10-11 0,-17 20 0,16 4-535,-12 7 535,9 12 0,2-13 0,1 8 0,12-19 0,-12 21 0,17-21 0,-4 12 0,13-27 0,-1 22 0,5-33 0,2 8 0,4-24 0,0-6 535,0 1-535,0-4 0,0 2 0,3-2 0,2-1 0,7 4 0,0-3 0,5 3 0,0 1 0,4 0 0,-3 0 0,15 5 0,-8-4 0,6 8 0,-5-11 0,-3 6 0,5-7 0,-6 4 0,0-1 0,-1-4 0,-3 3 0,8-6 0,-8 2 0,3 1 0,1-4 0,0 8 0,6-7 0,-1 3 0,-4-4 0,3 0 0,-8-1 0,3 1 0,-4-1 0,-1 0 0,-4 0 0,3 0 0,-6-4 0,2 3 0,-3-6 0,3 6 0,-2-2 0,6 3 0,-2 0 0,4 0 0,4 1 0,-3 3 0,8 2 0,-8-1 0,8 4 0,-8-4 0,8 5 0,4 3 0,-1-6 0,12 7 0,-13-8 0,5 1 0,-5-2 0,-6-1 0,0-2 0,-1 2 0,-7-4 0,6 1 0,-7-1 0,3 0 0,1 1 0,-4-5 0,2 4 0,3-3 0,0-1 0,3 4 0,0-3 0,2 0 0,4 3 0,13-3 0,-15 0 0,14-1 0,-21-4 0,3 0 0,-8 0 0,-2 0 0,-3 0 0,-1 0 0,1 0 0,-4-3 0,-1-1 0,-3 0 0,0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49:37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1424 973 24575,'0'-25'0,"0"7"0,0-16 0,0 6 0,0-59 0,0 27 0,0 10 0,0 0 0,0-10 0,-18 0 0,4-12 0,-23 20 0,15-17 0,-5 29 0,0-6 0,7 18 0,-14-6 0,7 23 0,-10-14 0,1 15 0,-1-8 0,1 7 0,-1 3 0,1 0 0,-1 6 0,-9-15 0,6 15 0,-6-7 0,-1 9 0,8 0 0,-18 0 0,7-9 0,1 7 0,-8-7 0,17 9 0,-17 0 0,18-8 0,-15 6 0,25-7 0,-4 9 0,16 0 0,1 0 0,0 0 0,0 0 0,0 0 0,0 0 0,0 0 0,0 7 0,7 2 0,-5 6 0,13 1 0,-6-1 0,0 1 0,5 0 0,-5 0 0,0 0 0,5 0 0,-5 0 0,0-7 0,5 6 0,-5-6 0,7 7 0,0 0 0,0 0 0,0 0 0,0 0 0,0 0 0,-8 0 0,7 0 0,-7 0 0,8 1 0,0-1 0,-7 0 0,5 1 0,-5-1 0,7 0 0,0 1 0,0 8 0,0-6 0,-8 6 0,6-9 0,-5 1 0,7-1 0,0 0 0,0 1 0,0-2 0,0 1 0,0 0 0,0 0 0,0 0 0,0 0 0,0 1 0,0-1 0,0 1 0,0-1 0,7 0 0,-5 1 0,13 8 0,-5-7 0,8 16 0,-2-15 0,-6 15 0,5-15 0,-6 6 0,7-9 0,-7 1 0,6-1 0,-6 0 0,7 1 0,1-1 0,-1 0 0,0 1 0,0-8 0,1 5 0,-1-5 0,9 0 0,-6 6 0,15-5 0,-7-1 0,1-1 0,6 0 0,-16-6 0,16 6 0,-15-8 0,15 0 0,-16 0 0,16 0 0,-6 0 0,8 0 0,0 0 0,0 0 0,17 0 0,-3 0 0,5 0 0,2 0 0,-8 0 0,23 0 0,-10-9 0,10-2 0,-13-9 0,1 0 0,-11 1 0,-11 0 0,-13 9 0,-9-5 0,1 14 0,-8-14 0,-2 6 0,-7 0 0,0 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49:38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24575,'77'0'0,"23"0"0,-27 0 0,6 0-1373,8 0 0,-2 0 1373,-18 0 0,-2 0 0,1 0 0,-3 0 740,11 0-740,1 0 482,-23 0-482,-16 0 0,-27 0 0,-2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3:49:39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 24575,'6'0'0,"30"0"0,26 0 0,-6 0 0,3 0-1163,-6 0 0,2 0 1163,16 0 0,5 0-1201,8 1 0,3-2 1201,9-5 0,3-1 0,-28 3 0,0 0 0,-1-3 0,18-11 0,-1-1 0,4 5 0,-2-1 0,-10-9 0,-1 0-277,8 9 0,0 1 277,-9-10 0,-1 0 0,-8 10 0,-4 1-161,27-20 161,-6 21 0,-36-5 934,-2 14-934,-20-5 2337,-1 8-2337,-10 0 0,-7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1262 1 24575,'-11'0'0,"-6"0"0,-7 0 0,-5 0 0,-7 0 0,-2 0 0,1 0 0,7 0 0,0 0 0,4 0 0,-6 0 0,3 0 0,5 0 0,1 0 0,6 0 0,-3 0 0,3 0 0,1 0 0,-1 0 0,4 0 0,-6 0 0,1 0 0,-3 0 0,-2 0 0,6 0 0,-3 0 0,3 0 0,1 0 0,-1 0 0,4 0 0,0 2 0,3-1 0,0 3 0,0-3 0,0 3 0,-3-3 0,2 3 0,-2-3 0,3 3 0,0-3 0,0 1 0,0-2 0,2 2 0,-1-2 0,4 2 0,-5-2 0,3 0 0,-8 3 0,4-3 0,-4 2 0,5-2 0,0 0 0,0 3 0,2-3 0,-1 2 0,4-2 0,-5 0 0,3 0 0,-3 0 0,2 0 0,-1 0 0,1 0 0,-2 0 0,2 0 0,-1 0 0,4 0 0,-2 0 0,0 0 0,1 0 0,-3 0 0,4 0 0,-4 0 0,4 0 0,-2 0 0,2 0 0,1 2 0,-1-1 0,1 1 0,-1-2 0,1 0 0,-1 0 0,0 0 0,1 0 0,-1 0 0,1 0 0,-1 0 0,0 0 0,1 0 0,-1 0 0,1 0 0,-1 0 0,1 0 0,-1 0 0,1 0 0,0 0 0,-1 2 0,1-2 0,-1 2 0,1-2 0,0 0 0,-1 0 0,1 0 0,-1 0 0,3 2 0,-2-1 0,1 1 0,-1-2 0,-1 0 0,-1 0 0,0 0 0,-1 0 0,3 0 0,-1 0 0,1 0 0,-1 2 0,1-2 0,1 4 0,3-2 0,3 3 0,1-1 0,1 1 0,-1-1 0,1 1 0,-1-1 0,1 3 0,0 1 0,2 2 0,-2 0 0,5 0 0,-2 0 0,2 0 0,-3 0 0,3 0 0,-5 0 0,5-3 0,-5 3 0,5-2 0,-2 2 0,-1 0 0,3-3 0,-2 3 0,-1-5 0,0 2 0,-2-2 0,-1-1 0,1 1 0,-1-3 0,-1 0 0,-1-2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1 285 24575,'4'-8'0,"3"-2"0,1 2 0,-1-1 0,6 3 0,-7-3 0,6 3 0,-6-1 0,3 2 0,-4 0 0,2 2 0,-2-1 0,-1 4 0,1-4 0,-1 3 0,-1-3 0,0 2 0,0-1 0,1-1 0,1 1 0,-1-1 0,3-3 0,1 1 0,2-3 0,0 3 0,0-1 0,-2 0 0,1 1 0,-3-1 0,0 4 0,-1 1 0,-1 0 0,1 2 0,-3-4 0,2 3 0,-1-3 0,1 4 0,0-4 0,1 3 0,-3-3 0,2 4 0,-2-5 0,3 3 0,-1-2 0,0 1 0,1-1 0,-1 1 0,1-1 0,-1-1 0,1 1 0,5-4 0,-2 1 0,5-4 0,-3 3 0,-2-1 0,1 3 0,-4-1 0,2 4 0,-2-1 0,-3 4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0 311 24575,'0'9'0,"0"0"0,0-3 0,0-1 0,0 4 0,0-4 0,0 7 0,0-6 0,0 6 0,0-1 0,0-1 0,0 3 0,0 0 0,0 4 0,0 0 0,0 6 0,0-2 0,0 3 0,0-4 0,0 3 0,0-8 0,0 4 0,0-9 0,0 1 0,0-2 0,0-4 0,0 2 0,0-2 0,2-3 0,3-2 0,5-1 0,1-3 0,5 1 0,-3-3 0,4 1 0,-4-1 0,3 1 0,-5 0 0,1 2 0,-2-2 0,0 5 0,-2-2 0,1-1 0,-3 3 0,3-5 0,-2 5 0,3-5 0,0 2 0,0 1 0,3-3 0,-2 4 0,5-4 0,-3 2 0,4-2 0,-1 2 0,4-3 0,-3 3 0,13-3 0,-10 3 0,7-2 0,-11 4 0,-2-1 0,1-1 0,-4 3 0,2-3 0,0 3 0,0-2 0,4 1 0,2-4 0,-1 5 0,5-6 0,-3 6 0,1-3 0,2 0 0,-6 2 0,6-4 0,-2 4 0,-1-4 0,3 5 0,9-3 0,-6 1 0,5 1 0,-8-2 0,-2 3 0,3 0 0,-4 0 0,3 0 0,-2 0 0,3 0 0,0 0 0,0 0 0,-1 0 0,1 0 0,-3 0 0,2 0 0,-6 0 0,6 0 0,-6 0 0,6 0 0,9 0 0,-6 0 0,5 0 0,-8 0 0,9 0 0,-9-2 0,7 1 0,-13-1 0,-1 2 0,4 0 0,-3-3 0,3 3 0,0-6 0,-3 6 0,6-6 0,-6 3 0,3 0 0,-4-2 0,1 4 0,-1-3 0,-2 1 0,1 0 0,-1-2 0,2 4 0,1-1 0,2-1 0,-1 3 0,1-3 0,-2 3 0,-4-2 0,0 1 0,-3-1 0,3 2 0,-2 0 0,-1 0 0,0 0 0,-3 0 0,3 0 0,3 0 0,-2 0 0,4 0 0,-4 0 0,9 0 0,-8 0 0,5 0 0,-7 0 0,0 0 0,0 0 0,-2 0 0,-1 0 0,-3 0 0,1 0 0,-1 0 0,1 0 0,-1 0 0,-1-2 0,-1 0 0,-2-3 0,0 1 0,0-3 0,0 2 0,0-5 0,0 0 0,0-4 0,0-2 0,0-4 0,0-1 0,2-3 0,-1 0 0,2 0 0,-3 1 0,0-1 0,0 0 0,0 0 0,0 3 0,0 1 0,0 7 0,0 0 0,0 3 0,0 2 0,0-1 0,0 3 0,0 0 0,0 1 0,0 1 0,0-1 0,0 1 0,0-1 0,0 1 0,0-1 0,0 1 0,0-1 0,0 0 0,-2 3 0,-1 0 0,-1 4 0,0 0 0,1 3 0,-1 2 0,1-2 0,-2 4 0,0-1 0,0-1 0,0 3 0,1-5 0,-1 4 0,-2-1 0,-1 2 0,-2-2 0,0 1 0,0-1 0,-3 2 0,2 0 0,-2 1 0,3-3 0,2 1 0,-1-4 0,1 3 0,-2-1 0,0-2 0,-3 5 0,2-4 0,-5 4 0,6-2 0,-3 0 0,5-1 0,1-2 0,2 0 0,1-1 0,1-1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24575,'9'0'0,"2"0"0,-6 0 0,2 0 0,-2 0 0,2 0 0,0 0 0,0 2 0,2 1 0,-1 1 0,2 3 0,0-1 0,0 1 0,0-2 0,3 0 0,-3 3 0,6-2 0,-5 1 0,2-2 0,-6 0 0,3 0 0,-5-3 0,2 3 0,-3-5 0,1 2 0,-1-2 0,-1 2 0,1-1 0,-2 1 0,1 0 0,0-2 0,0 2 0,4 0 0,0 1 0,3 2 0,3-2 0,-5 1 0,4-4 0,-6 4 0,0-3 0,-1 1 0,0-2 0,-3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3T02:40:17.291"/>
    </inkml:context>
    <inkml:brush xml:id="br0">
      <inkml:brushProperty name="width" value="0.05" units="cm"/>
      <inkml:brushProperty name="height" value="0.05" units="cm"/>
      <inkml:brushProperty name="color" value="#002060"/>
    </inkml:brush>
  </inkml:definitions>
  <inkml:trace contextRef="#ctx0" brushRef="#br0">0 97 24575,'18'0'0,"-1"0"0,3 0 0,0 0 0,-1 0 0,1 0 0,-1 0 0,1 0 0,-1 0 0,1 0 0,0 0 0,5 0 0,-4 0 0,10 0 0,-5 0 0,1 0 0,-2 0 0,-6 0 0,-4 0 0,-1 0 0,-5 0 0,0 0 0,-1 0 0,1 0 0,0 0 0,-1 0 0,1 0 0,-1 0 0,1 0 0,0 0 0,0 0 0,-1 0 0,1 0 0,0 0 0,0 0 0,0 0 0,0 0 0,-1 0 0,1 0 0,0 0 0,-1 0 0,0 0 0,0 0 0,1 0 0,5 0 0,0 0 0,12 0 0,0 0 0,6 0 0,1 0 0,-1 0 0,0 0 0,-6 0 0,-5 0 0,-8 0 0,-4 0 0,0 0 0,0 0 0,0 0 0,-4 4 0,-5-3 0,-5 2 0,-3-3 0,-1 0 0,1-4 0,-1 3 0,0-3 0,0 0 0,0 3 0,0-7 0,0 7 0,0-3 0,1 0 0,-1 3 0,0-7 0,0 7 0,0-3 0,0 4 0,0-4 0,0 3 0,0-3 0,1 4 0,3-4 0,-2 3 0,2-3 0,0 0 0,-3 3 0,3-3 0,0 1 0,-2 2 0,-1-3 0,2-3 0,-5 5 0,10-9 0,-3 10 0,4-2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715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1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9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8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76277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85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4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9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6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005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3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37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4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customXml" Target="../ink/ink43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customXml" Target="../ink/ink45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44.xml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customXml" Target="../ink/ink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4.png"/><Relationship Id="rId42" Type="http://schemas.openxmlformats.org/officeDocument/2006/relationships/customXml" Target="../ink/ink21.xml"/><Relationship Id="rId47" Type="http://schemas.openxmlformats.org/officeDocument/2006/relationships/image" Target="../media/image27.png"/><Relationship Id="rId63" Type="http://schemas.openxmlformats.org/officeDocument/2006/relationships/image" Target="../media/image35.png"/><Relationship Id="rId68" Type="http://schemas.openxmlformats.org/officeDocument/2006/relationships/customXml" Target="../ink/ink34.xml"/><Relationship Id="rId16" Type="http://schemas.openxmlformats.org/officeDocument/2006/relationships/customXml" Target="../ink/ink8.xml"/><Relationship Id="rId11" Type="http://schemas.openxmlformats.org/officeDocument/2006/relationships/image" Target="../media/image9.png"/><Relationship Id="rId32" Type="http://schemas.openxmlformats.org/officeDocument/2006/relationships/customXml" Target="../ink/ink16.xml"/><Relationship Id="rId37" Type="http://schemas.openxmlformats.org/officeDocument/2006/relationships/image" Target="../media/image22.png"/><Relationship Id="rId53" Type="http://schemas.openxmlformats.org/officeDocument/2006/relationships/image" Target="../media/image30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3.png"/><Relationship Id="rId5" Type="http://schemas.openxmlformats.org/officeDocument/2006/relationships/image" Target="../media/image6.png"/><Relationship Id="rId61" Type="http://schemas.openxmlformats.org/officeDocument/2006/relationships/image" Target="../media/image34.png"/><Relationship Id="rId82" Type="http://schemas.openxmlformats.org/officeDocument/2006/relationships/customXml" Target="../ink/ink41.xml"/><Relationship Id="rId19" Type="http://schemas.openxmlformats.org/officeDocument/2006/relationships/image" Target="../media/image13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7.png"/><Relationship Id="rId30" Type="http://schemas.openxmlformats.org/officeDocument/2006/relationships/customXml" Target="../ink/ink15.xml"/><Relationship Id="rId35" Type="http://schemas.openxmlformats.org/officeDocument/2006/relationships/image" Target="../media/image21.png"/><Relationship Id="rId43" Type="http://schemas.openxmlformats.org/officeDocument/2006/relationships/image" Target="../media/image25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8.png"/><Relationship Id="rId77" Type="http://schemas.openxmlformats.org/officeDocument/2006/relationships/image" Target="../media/image42.png"/><Relationship Id="rId8" Type="http://schemas.openxmlformats.org/officeDocument/2006/relationships/customXml" Target="../ink/ink4.xml"/><Relationship Id="rId51" Type="http://schemas.openxmlformats.org/officeDocument/2006/relationships/image" Target="../media/image29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3" Type="http://schemas.openxmlformats.org/officeDocument/2006/relationships/image" Target="../media/image5.png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33" Type="http://schemas.openxmlformats.org/officeDocument/2006/relationships/image" Target="../media/image20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3.png"/><Relationship Id="rId67" Type="http://schemas.openxmlformats.org/officeDocument/2006/relationships/image" Target="../media/image37.png"/><Relationship Id="rId20" Type="http://schemas.openxmlformats.org/officeDocument/2006/relationships/customXml" Target="../ink/ink10.xml"/><Relationship Id="rId41" Type="http://schemas.openxmlformats.org/officeDocument/2006/relationships/image" Target="../media/image24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41.png"/><Relationship Id="rId83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8.png"/><Relationship Id="rId57" Type="http://schemas.openxmlformats.org/officeDocument/2006/relationships/image" Target="../media/image32.png"/><Relationship Id="rId10" Type="http://schemas.openxmlformats.org/officeDocument/2006/relationships/customXml" Target="../ink/ink5.xml"/><Relationship Id="rId31" Type="http://schemas.openxmlformats.org/officeDocument/2006/relationships/image" Target="../media/image19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6.png"/><Relationship Id="rId73" Type="http://schemas.openxmlformats.org/officeDocument/2006/relationships/image" Target="../media/image40.png"/><Relationship Id="rId78" Type="http://schemas.openxmlformats.org/officeDocument/2006/relationships/customXml" Target="../ink/ink39.xml"/><Relationship Id="rId81" Type="http://schemas.openxmlformats.org/officeDocument/2006/relationships/image" Target="../media/image44.png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39" Type="http://schemas.openxmlformats.org/officeDocument/2006/relationships/image" Target="../media/image23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1.png"/><Relationship Id="rId76" Type="http://schemas.openxmlformats.org/officeDocument/2006/relationships/customXml" Target="../ink/ink38.xml"/><Relationship Id="rId7" Type="http://schemas.openxmlformats.org/officeDocument/2006/relationships/image" Target="../media/image7.png"/><Relationship Id="rId71" Type="http://schemas.openxmlformats.org/officeDocument/2006/relationships/image" Target="../media/image39.png"/><Relationship Id="rId2" Type="http://schemas.openxmlformats.org/officeDocument/2006/relationships/customXml" Target="../ink/ink1.xml"/><Relationship Id="rId29" Type="http://schemas.openxmlformats.org/officeDocument/2006/relationships/image" Target="../media/image18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6.png"/><Relationship Id="rId66" Type="http://schemas.openxmlformats.org/officeDocument/2006/relationships/customXml" Target="../ink/ink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FB238-ABA8-3847-9D2D-E36A861E1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Reservation</a:t>
            </a:r>
            <a:br>
              <a:rPr kumimoji="1" lang="en-US" altLang="ko-KR" dirty="0"/>
            </a:br>
            <a:r>
              <a:rPr kumimoji="1" lang="en-US" altLang="ko-KR" dirty="0"/>
              <a:t>System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3052E-36FB-D046-97D5-498B3339E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/>
              <a:t>11 week</a:t>
            </a:r>
          </a:p>
          <a:p>
            <a:r>
              <a:rPr kumimoji="1" lang="en-US" altLang="ko-KR" dirty="0" err="1"/>
              <a:t>Roh</a:t>
            </a:r>
            <a:r>
              <a:rPr kumimoji="1" lang="en-US" altLang="ko-KR" dirty="0"/>
              <a:t> Hyun </a:t>
            </a:r>
            <a:r>
              <a:rPr kumimoji="1" lang="en-US" altLang="ko-KR" dirty="0" err="1"/>
              <a:t>jin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DA262-72F1-DD4D-99AB-921F4E1AC0A0}"/>
              </a:ext>
            </a:extLst>
          </p:cNvPr>
          <p:cNvSpPr txBox="1"/>
          <p:nvPr/>
        </p:nvSpPr>
        <p:spPr>
          <a:xfrm>
            <a:off x="168166" y="2490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390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00545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취소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기능 구현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chkRes.jsp</a:t>
            </a:r>
            <a:r>
              <a:rPr lang="ko-KR" altLang="en-US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3.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본격 지우기 시작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98AC0C-996D-4A4F-8898-FA5927A22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2" t="55303" r="33158" b="29002"/>
          <a:stretch/>
        </p:blipFill>
        <p:spPr>
          <a:xfrm>
            <a:off x="1947417" y="2507621"/>
            <a:ext cx="8686800" cy="184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30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00545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취소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기능 구현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chkRes.jsp</a:t>
            </a:r>
            <a:r>
              <a:rPr lang="ko-KR" altLang="en-US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3.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본격 지우기 시작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077270-3988-B640-9F30-A32AAA6F9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6" t="7729" r="12439" b="20580"/>
          <a:stretch/>
        </p:blipFill>
        <p:spPr>
          <a:xfrm>
            <a:off x="1504122" y="551310"/>
            <a:ext cx="9336156" cy="63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6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00545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취소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기능 구현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chkRes.jsp</a:t>
            </a:r>
            <a:r>
              <a:rPr lang="ko-KR" altLang="en-US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3.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본격 지우기 시작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727CAB-BA60-614C-9517-D6A2006FA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8" t="36135" r="24759" b="32367"/>
          <a:stretch/>
        </p:blipFill>
        <p:spPr>
          <a:xfrm>
            <a:off x="1683092" y="1632204"/>
            <a:ext cx="9502069" cy="359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2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페널티 처리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loginOK.jsp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8C0128-4546-804C-96B3-F336A58CD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1" t="18599" r="28745" b="23671"/>
          <a:stretch/>
        </p:blipFill>
        <p:spPr>
          <a:xfrm>
            <a:off x="3621234" y="288301"/>
            <a:ext cx="7808766" cy="55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43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예약 기능 구현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taskRes.jsp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ko-KR" altLang="en-US" dirty="0">
                <a:latin typeface="+mj-ea"/>
                <a:ea typeface="+mj-ea"/>
                <a:sym typeface="Wingdings" pitchFamily="2" charset="2"/>
              </a:rPr>
              <a:t>전 </a:t>
            </a:r>
            <a:r>
              <a:rPr lang="en-US" altLang="ko-KR" dirty="0">
                <a:latin typeface="+mj-ea"/>
                <a:ea typeface="+mj-ea"/>
                <a:sym typeface="Wingdings" pitchFamily="2" charset="2"/>
              </a:rPr>
              <a:t>)</a:t>
            </a:r>
            <a:r>
              <a:rPr lang="ko-KR" altLang="en-US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lang="en-US" altLang="ko-KR" dirty="0" err="1">
                <a:latin typeface="+mj-ea"/>
                <a:ea typeface="+mj-ea"/>
                <a:sym typeface="Wingdings" pitchFamily="2" charset="2"/>
              </a:rPr>
              <a:t>mem_penalty</a:t>
            </a:r>
            <a:r>
              <a:rPr lang="en-US" altLang="ko-KR" dirty="0">
                <a:latin typeface="+mj-ea"/>
                <a:ea typeface="+mj-ea"/>
                <a:sym typeface="Wingdings" pitchFamily="2" charset="2"/>
              </a:rPr>
              <a:t> 5</a:t>
            </a:r>
            <a:r>
              <a:rPr lang="ko-KR" altLang="en-US" dirty="0">
                <a:latin typeface="+mj-ea"/>
                <a:ea typeface="+mj-ea"/>
                <a:sym typeface="Wingdings" pitchFamily="2" charset="2"/>
              </a:rPr>
              <a:t> 인가</a:t>
            </a:r>
            <a:r>
              <a:rPr lang="en-US" altLang="ko-KR" dirty="0">
                <a:latin typeface="+mj-ea"/>
                <a:ea typeface="+mj-ea"/>
                <a:sym typeface="Wingdings" pitchFamily="2" charset="2"/>
              </a:rPr>
              <a:t>?</a:t>
            </a:r>
          </a:p>
          <a:p>
            <a:pPr marL="0" indent="0">
              <a:buNone/>
            </a:pPr>
            <a:r>
              <a:rPr lang="ko-KR" altLang="en-US" dirty="0">
                <a:latin typeface="+mj-ea"/>
                <a:ea typeface="+mj-ea"/>
                <a:sym typeface="Wingdings" pitchFamily="2" charset="2"/>
              </a:rPr>
              <a:t>후 </a:t>
            </a:r>
            <a:r>
              <a:rPr lang="en-US" altLang="ko-KR" dirty="0">
                <a:latin typeface="+mj-ea"/>
                <a:ea typeface="+mj-ea"/>
                <a:sym typeface="Wingdings" pitchFamily="2" charset="2"/>
              </a:rPr>
              <a:t>)</a:t>
            </a:r>
            <a:r>
              <a:rPr lang="ko-KR" altLang="en-US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lang="en-US" altLang="ko-KR" dirty="0" err="1">
                <a:latin typeface="+mj-ea"/>
                <a:ea typeface="+mj-ea"/>
                <a:sym typeface="Wingdings" pitchFamily="2" charset="2"/>
              </a:rPr>
              <a:t>mem_pDate</a:t>
            </a:r>
            <a:r>
              <a:rPr lang="en-US" altLang="ko-KR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lang="ko-KR" altLang="en-US" dirty="0">
                <a:latin typeface="+mj-ea"/>
                <a:ea typeface="+mj-ea"/>
                <a:sym typeface="Wingdings" pitchFamily="2" charset="2"/>
              </a:rPr>
              <a:t>값이 들어있는가</a:t>
            </a:r>
            <a:r>
              <a:rPr lang="en-US" altLang="ko-KR" dirty="0">
                <a:latin typeface="+mj-ea"/>
                <a:ea typeface="+mj-ea"/>
                <a:sym typeface="Wingdings" pitchFamily="2" charset="2"/>
              </a:rPr>
              <a:t>?</a:t>
            </a:r>
            <a:r>
              <a:rPr lang="en-US" altLang="ko-KR" dirty="0">
                <a:latin typeface="+mj-ea"/>
                <a:ea typeface="+mj-ea"/>
              </a:rPr>
              <a:t>	</a:t>
            </a:r>
            <a:endParaRPr kumimoji="1" lang="en-US" altLang="ko-KR" sz="2400" dirty="0">
              <a:latin typeface="+mj-ea"/>
              <a:ea typeface="+mj-ea"/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2EB49E-D407-FD44-B654-709FA1B2A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9" t="27246" r="20049" b="40676"/>
          <a:stretch/>
        </p:blipFill>
        <p:spPr>
          <a:xfrm>
            <a:off x="1537253" y="3193773"/>
            <a:ext cx="9805982" cy="32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5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게시판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board.jsp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</a:t>
            </a:r>
          </a:p>
          <a:p>
            <a:pPr marL="0" indent="0">
              <a:buNone/>
            </a:pP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특징 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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사용자와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,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관리자가 함께 봄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          </a:t>
            </a:r>
            <a:endParaRPr kumimoji="1" lang="en-US" altLang="ko-KR" sz="2400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사용자인지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,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관리자인지 확인해서 글쓰기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,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수정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,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삭제 버튼을 보여줘야함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.</a:t>
            </a: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96645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52" y="114773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1208" y="167482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게시판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board.jsp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B350E56-ED81-5D40-A435-FD216C91D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15201" r="18478" b="23865"/>
          <a:stretch/>
        </p:blipFill>
        <p:spPr>
          <a:xfrm>
            <a:off x="1417984" y="953924"/>
            <a:ext cx="8706678" cy="58664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613DAF-CD7F-5E4D-98C5-EAB21B07E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64" t="18824" r="44323" b="52850"/>
          <a:stretch/>
        </p:blipFill>
        <p:spPr>
          <a:xfrm>
            <a:off x="6991174" y="138130"/>
            <a:ext cx="4267200" cy="2274593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  <a:alpha val="82000"/>
              </a:scheme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4B72FE-E3AE-E244-829A-5AA729E4A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74" r="88901" b="61159"/>
          <a:stretch/>
        </p:blipFill>
        <p:spPr>
          <a:xfrm>
            <a:off x="9805251" y="2616477"/>
            <a:ext cx="1750737" cy="26289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393D3F2-51C0-3345-B542-E95E7091F888}"/>
                  </a:ext>
                </a:extLst>
              </p14:cNvPr>
              <p14:cNvContentPartPr/>
              <p14:nvPr/>
            </p14:nvContentPartPr>
            <p14:xfrm>
              <a:off x="9702846" y="3612301"/>
              <a:ext cx="1117800" cy="6300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393D3F2-51C0-3345-B542-E95E7091F8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93846" y="3603661"/>
                <a:ext cx="1135440" cy="6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717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124809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467" y="129152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게시판 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bDetail.jsp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글 내용 상세보기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48DFE0-E179-7D41-A566-CDCCD2A51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3" t="20006" r="31450" b="27876"/>
          <a:stretch/>
        </p:blipFill>
        <p:spPr>
          <a:xfrm>
            <a:off x="1006839" y="898849"/>
            <a:ext cx="7692454" cy="56477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4241E2-1C33-D142-9DA1-B1DB089A6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49" t="21362" r="37746" b="54510"/>
          <a:stretch/>
        </p:blipFill>
        <p:spPr>
          <a:xfrm>
            <a:off x="4941780" y="3429000"/>
            <a:ext cx="6579020" cy="2498714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50000"/>
                <a:alpha val="86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4DB288-E2C9-9946-ADE5-41BC1815FE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06" r="90196" b="63399"/>
          <a:stretch/>
        </p:blipFill>
        <p:spPr>
          <a:xfrm>
            <a:off x="9448317" y="256898"/>
            <a:ext cx="2032568" cy="30443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CEE61C8-300C-5F44-BB78-A1F7A512B54E}"/>
                  </a:ext>
                </a:extLst>
              </p14:cNvPr>
              <p14:cNvContentPartPr/>
              <p14:nvPr/>
            </p14:nvContentPartPr>
            <p14:xfrm>
              <a:off x="9292196" y="1339970"/>
              <a:ext cx="1101960" cy="855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CEE61C8-300C-5F44-BB78-A1F7A512B5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3556" y="1330970"/>
                <a:ext cx="1119600" cy="8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7212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게시판 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bCreate.jsp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수정하기</a:t>
            </a: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D8DF28-B16E-AA4F-AE71-AC564C454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51" t="13527" r="31316" b="22512"/>
          <a:stretch/>
        </p:blipFill>
        <p:spPr>
          <a:xfrm>
            <a:off x="4267200" y="191192"/>
            <a:ext cx="7311053" cy="6475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1EFB13-86E3-C64B-B42C-4E5BFC9B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14" t="24541" r="36594" b="67730"/>
          <a:stretch/>
        </p:blipFill>
        <p:spPr>
          <a:xfrm>
            <a:off x="6389176" y="62344"/>
            <a:ext cx="5616710" cy="640081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50000"/>
                <a:alpha val="82000"/>
              </a:scheme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86C92F-5CD8-6D48-9544-327C91544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67" r="76389" b="45333"/>
          <a:stretch/>
        </p:blipFill>
        <p:spPr>
          <a:xfrm>
            <a:off x="1103425" y="3595255"/>
            <a:ext cx="2590800" cy="2880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8C70F1C-6E69-7E49-A2F2-EEAEA229078F}"/>
                  </a:ext>
                </a:extLst>
              </p14:cNvPr>
              <p14:cNvContentPartPr/>
              <p14:nvPr/>
            </p14:nvContentPartPr>
            <p14:xfrm>
              <a:off x="1165680" y="6187680"/>
              <a:ext cx="531360" cy="432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8C70F1C-6E69-7E49-A2F2-EEAEA22907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7040" y="6178680"/>
                <a:ext cx="54900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1B281CB-4C46-EA47-9A07-5E2D9479BB0C}"/>
                  </a:ext>
                </a:extLst>
              </p14:cNvPr>
              <p14:cNvContentPartPr/>
              <p14:nvPr/>
            </p14:nvContentPartPr>
            <p14:xfrm>
              <a:off x="1472760" y="5414760"/>
              <a:ext cx="3657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1B281CB-4C46-EA47-9A07-5E2D9479BB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3760" y="5406120"/>
                <a:ext cx="383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DC5AAF1-C0FF-7742-808B-D261360644F6}"/>
                  </a:ext>
                </a:extLst>
              </p14:cNvPr>
              <p14:cNvContentPartPr/>
              <p14:nvPr/>
            </p14:nvContentPartPr>
            <p14:xfrm>
              <a:off x="1393920" y="5015160"/>
              <a:ext cx="856800" cy="1152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DC5AAF1-C0FF-7742-808B-D261360644F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85280" y="5006160"/>
                <a:ext cx="874440" cy="1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340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게시판 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bCreate.jsp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새로운 글 쓰기</a:t>
            </a: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4F3491-8170-F446-96DB-49E401031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2" t="50000" r="36594" b="20773"/>
          <a:stretch/>
        </p:blipFill>
        <p:spPr>
          <a:xfrm>
            <a:off x="3834457" y="1352675"/>
            <a:ext cx="7793041" cy="35935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D99E7F-D818-894F-89B2-19CB0E6EA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31" r="76462" b="47600"/>
          <a:stretch/>
        </p:blipFill>
        <p:spPr>
          <a:xfrm>
            <a:off x="1054180" y="3429000"/>
            <a:ext cx="2582779" cy="27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0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지난주  계획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1FC962-7223-C941-A8B8-8786766065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8" y="1874517"/>
                <a:ext cx="10178322" cy="35935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ko-KR" altLang="en-US" sz="2400" b="0" i="1" smtClean="0">
                        <a:latin typeface="Cambria Math" panose="02040503050406030204" pitchFamily="18" charset="0"/>
                        <a:ea typeface="맑은 고딕" panose="020B0503020000020004" pitchFamily="34" charset="-127"/>
                      </a:rPr>
                      <m:t>✅</m:t>
                    </m:r>
                  </m:oMath>
                </a14:m>
                <a:r>
                  <a:rPr kumimoji="1" lang="ko-KR" altLang="en-US" sz="2400" dirty="0">
                    <a:latin typeface="+mj-lt"/>
                    <a:ea typeface="맑은 고딕" panose="020B0503020000020004" pitchFamily="34" charset="-127"/>
                  </a:rPr>
                  <a:t> 취소 기능 구현</a:t>
                </a:r>
                <a:endParaRPr kumimoji="1" lang="en-US" altLang="ko-KR" sz="2400" dirty="0">
                  <a:latin typeface="+mj-lt"/>
                  <a:ea typeface="맑은 고딕" panose="020B0503020000020004" pitchFamily="34" charset="-127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ko-KR" altLang="en-US" sz="2400" i="1">
                        <a:latin typeface="Cambria Math" panose="02040503050406030204" pitchFamily="18" charset="0"/>
                        <a:ea typeface="맑은 고딕" panose="020B0503020000020004" pitchFamily="34" charset="-127"/>
                      </a:rPr>
                      <m:t>✅ </m:t>
                    </m:r>
                  </m:oMath>
                </a14:m>
                <a:r>
                  <a:rPr kumimoji="1" lang="ko-KR" altLang="en-US" sz="2400" dirty="0" err="1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짜잘한</a:t>
                </a:r>
                <a:r>
                  <a:rPr kumimoji="1" lang="ko-KR" altLang="en-US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기능들 추가 </a:t>
                </a:r>
                <a:endParaRPr kumimoji="1" lang="en-US" altLang="ko-KR" sz="2400" dirty="0"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kumimoji="1" lang="ko-KR" altLang="en-US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   </a:t>
                </a:r>
                <a:r>
                  <a:rPr kumimoji="1" lang="en-US" altLang="ko-KR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(</a:t>
                </a:r>
                <a:r>
                  <a:rPr kumimoji="1" lang="ko-KR" altLang="en-US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페널티 처리 </a:t>
                </a:r>
                <a:r>
                  <a:rPr kumimoji="1" lang="en-US" altLang="ko-KR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, </a:t>
                </a:r>
                <a:r>
                  <a:rPr kumimoji="1" lang="ko-KR" altLang="en-US" sz="2400" dirty="0" err="1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오늘일</a:t>
                </a:r>
                <a:r>
                  <a:rPr kumimoji="1" lang="ko-KR" altLang="en-US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때</a:t>
                </a:r>
                <a:r>
                  <a:rPr kumimoji="1" lang="en-US" altLang="ko-KR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,</a:t>
                </a:r>
                <a:r>
                  <a:rPr kumimoji="1" lang="ko-KR" altLang="en-US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지나간 시간의 연습실은 보여주지말기</a:t>
                </a:r>
                <a:r>
                  <a:rPr kumimoji="1" lang="en-US" altLang="ko-KR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,</a:t>
                </a:r>
                <a:r>
                  <a:rPr kumimoji="1" lang="ko-KR" altLang="en-US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</a:t>
                </a:r>
                <a:r>
                  <a:rPr kumimoji="1" lang="en-US" altLang="ko-KR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…)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kumimoji="1" lang="ko-KR" altLang="en-US" sz="2400" i="1">
                        <a:latin typeface="Cambria Math" panose="02040503050406030204" pitchFamily="18" charset="0"/>
                        <a:ea typeface="맑은 고딕" panose="020B0503020000020004" pitchFamily="34" charset="-127"/>
                      </a:rPr>
                      <m:t>❎</m:t>
                    </m:r>
                  </m:oMath>
                </a14:m>
                <a:r>
                  <a:rPr kumimoji="1" lang="ko-KR" altLang="en-US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시간이 남으면 관리자 화면 만들기</a:t>
                </a:r>
                <a:endParaRPr kumimoji="1" lang="en-US" altLang="ko-KR" sz="2400" dirty="0"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kumimoji="1" lang="ko-KR" altLang="en-US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       </a:t>
                </a:r>
                <a:r>
                  <a:rPr kumimoji="1" lang="en-US" altLang="ko-KR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(</a:t>
                </a:r>
                <a:r>
                  <a:rPr kumimoji="1" lang="ko-KR" altLang="en-US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게시판만 했다</a:t>
                </a:r>
                <a:r>
                  <a:rPr kumimoji="1" lang="en-US" altLang="ko-KR" sz="2400" dirty="0">
                    <a:latin typeface="+mj-lt"/>
                    <a:ea typeface="맑은 고딕" panose="020B0503020000020004" pitchFamily="34" charset="-127"/>
                    <a:sym typeface="Wingdings" pitchFamily="2" charset="2"/>
                  </a:rPr>
                  <a:t>..)</a:t>
                </a:r>
              </a:p>
              <a:p>
                <a:pPr marL="0" indent="0">
                  <a:buNone/>
                </a:pPr>
                <a:endParaRPr kumimoji="1" lang="en-US" altLang="ko-KR" sz="2400" dirty="0"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kumimoji="1" lang="en-US" altLang="ko-KR" sz="2400" dirty="0"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kumimoji="1" lang="en-US" altLang="ko-KR" sz="2400" dirty="0">
                  <a:latin typeface="+mj-lt"/>
                  <a:ea typeface="맑은 고딕" panose="020B0503020000020004" pitchFamily="34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1FC962-7223-C941-A8B8-8786766065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1874517"/>
                <a:ext cx="10178322" cy="3593591"/>
              </a:xfrm>
              <a:blipFill>
                <a:blip r:embed="rId2"/>
                <a:stretch>
                  <a:fillRect l="-873" t="-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630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게시판 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boardTask.jsp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. 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새로운 글 작성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4EB244-3A48-754A-8CEC-76BF3E225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6" t="20773" r="14493" b="38937"/>
          <a:stretch/>
        </p:blipFill>
        <p:spPr>
          <a:xfrm>
            <a:off x="1373129" y="2393795"/>
            <a:ext cx="9688644" cy="38922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8049A2-102F-FB4B-87F1-87EB34FC5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3" t="21836" r="41787" b="70628"/>
          <a:stretch/>
        </p:blipFill>
        <p:spPr>
          <a:xfrm>
            <a:off x="4465982" y="571945"/>
            <a:ext cx="6233513" cy="81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68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173" y="130343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173" y="1023385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게시판 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boardTask.jsp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. 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글 수정 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049A2-102F-FB4B-87F1-87EB34FC5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3" t="21836" r="41787" b="70628"/>
          <a:stretch/>
        </p:blipFill>
        <p:spPr>
          <a:xfrm>
            <a:off x="5022573" y="207591"/>
            <a:ext cx="6233513" cy="8157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E26410-850B-8446-9693-265C1ED8E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64" t="23000" r="30073" b="25990"/>
          <a:stretch/>
        </p:blipFill>
        <p:spPr>
          <a:xfrm>
            <a:off x="2835638" y="2054376"/>
            <a:ext cx="6957392" cy="46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173" y="130343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173" y="1023385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게시판 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deleteBoard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글 삭제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8049A2-102F-FB4B-87F1-87EB34FC5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3" t="21836" r="41787" b="74940"/>
          <a:stretch/>
        </p:blipFill>
        <p:spPr>
          <a:xfrm>
            <a:off x="5075582" y="1007665"/>
            <a:ext cx="6233513" cy="34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D498BC-48DC-F440-BD47-892118E60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05" t="31857" r="39976" b="28889"/>
          <a:stretch/>
        </p:blipFill>
        <p:spPr>
          <a:xfrm>
            <a:off x="2504662" y="2038944"/>
            <a:ext cx="6665842" cy="438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73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792" y="61819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5C1A8-D277-6F44-9D94-1F6E9D2750E1}"/>
              </a:ext>
            </a:extLst>
          </p:cNvPr>
          <p:cNvSpPr txBox="1"/>
          <p:nvPr/>
        </p:nvSpPr>
        <p:spPr>
          <a:xfrm>
            <a:off x="3392557" y="391303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+mj-ea"/>
                <a:ea typeface="+mj-ea"/>
              </a:rPr>
              <a:t>관리자 </a:t>
            </a:r>
            <a:r>
              <a:rPr kumimoji="1" lang="en-US" altLang="ko-KR" dirty="0">
                <a:latin typeface="+mj-ea"/>
                <a:ea typeface="+mj-ea"/>
              </a:rPr>
              <a:t>&amp;</a:t>
            </a:r>
            <a:r>
              <a:rPr kumimoji="1" lang="ko-KR" altLang="en-US" dirty="0">
                <a:latin typeface="+mj-ea"/>
                <a:ea typeface="+mj-ea"/>
              </a:rPr>
              <a:t> 사용자 게시판  </a:t>
            </a:r>
            <a:endParaRPr kumimoji="1" lang="en-US" altLang="ko-KR" dirty="0">
              <a:latin typeface="+mj-ea"/>
              <a:ea typeface="+mj-ea"/>
            </a:endParaRPr>
          </a:p>
        </p:txBody>
      </p:sp>
      <p:pic>
        <p:nvPicPr>
          <p:cNvPr id="4" name="온라인 미디어 3" descr="게시판 기능 구현">
            <a:hlinkClick r:id="" action="ppaction://media"/>
            <a:extLst>
              <a:ext uri="{FF2B5EF4-FFF2-40B4-BE49-F238E27FC236}">
                <a16:creationId xmlns:a16="http://schemas.microsoft.com/office/drawing/2014/main" id="{58AA3A14-FDA7-B546-9B16-34701F234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6792" y="877613"/>
            <a:ext cx="9299703" cy="581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2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792" y="61819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5C1A8-D277-6F44-9D94-1F6E9D2750E1}"/>
              </a:ext>
            </a:extLst>
          </p:cNvPr>
          <p:cNvSpPr txBox="1"/>
          <p:nvPr/>
        </p:nvSpPr>
        <p:spPr>
          <a:xfrm>
            <a:off x="3392557" y="391303"/>
            <a:ext cx="494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+mj-ea"/>
                <a:ea typeface="+mj-ea"/>
              </a:rPr>
              <a:t>페널티와 취소 </a:t>
            </a:r>
            <a:r>
              <a:rPr kumimoji="1" lang="en-US" altLang="ko-KR" dirty="0">
                <a:latin typeface="+mj-ea"/>
                <a:ea typeface="+mj-ea"/>
              </a:rPr>
              <a:t>rohwk129</a:t>
            </a:r>
            <a:r>
              <a:rPr kumimoji="1" lang="ko-KR" altLang="en-US" dirty="0">
                <a:latin typeface="+mj-ea"/>
                <a:ea typeface="+mj-ea"/>
              </a:rPr>
              <a:t> 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</a:t>
            </a: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현재 페널티 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4</a:t>
            </a: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점 </a:t>
            </a:r>
            <a:endParaRPr kumimoji="1" lang="en-US" altLang="ko-KR" dirty="0">
              <a:latin typeface="+mj-ea"/>
              <a:ea typeface="+mj-ea"/>
            </a:endParaRPr>
          </a:p>
        </p:txBody>
      </p:sp>
      <p:pic>
        <p:nvPicPr>
          <p:cNvPr id="5" name="온라인 미디어 4" descr="화면 기록 2019-11-13 오후 12.58.04.mov">
            <a:hlinkClick r:id="" action="ppaction://media"/>
            <a:extLst>
              <a:ext uri="{FF2B5EF4-FFF2-40B4-BE49-F238E27FC236}">
                <a16:creationId xmlns:a16="http://schemas.microsoft.com/office/drawing/2014/main" id="{65B41FD6-3894-304E-8FE7-CCEC7387EF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6197" y="840549"/>
            <a:ext cx="9529011" cy="59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1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다음주 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3593591"/>
          </a:xfrm>
        </p:spPr>
        <p:txBody>
          <a:bodyPr>
            <a:normAutofit/>
          </a:bodyPr>
          <a:lstStyle/>
          <a:p>
            <a:r>
              <a:rPr kumimoji="1" lang="ko-KR" altLang="en-US" sz="2400" dirty="0">
                <a:latin typeface="+mj-ea"/>
                <a:ea typeface="+mj-ea"/>
              </a:rPr>
              <a:t> 관리자 </a:t>
            </a:r>
            <a:r>
              <a:rPr kumimoji="1" lang="ko-KR" altLang="en-US" sz="2400" dirty="0" err="1">
                <a:latin typeface="+mj-ea"/>
                <a:ea typeface="+mj-ea"/>
              </a:rPr>
              <a:t>내역보기</a:t>
            </a:r>
            <a:endParaRPr kumimoji="1" lang="en-US" altLang="ko-KR" sz="2400" dirty="0">
              <a:latin typeface="+mj-ea"/>
              <a:ea typeface="+mj-ea"/>
            </a:endParaRPr>
          </a:p>
          <a:p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관리자 차트 </a:t>
            </a:r>
            <a:endParaRPr kumimoji="1" lang="en-US" altLang="ko-KR" sz="2400" dirty="0">
              <a:latin typeface="+mj-ea"/>
              <a:ea typeface="+mj-ea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9669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B7BBA6-3122-A541-BD5F-4AB36843191B}"/>
              </a:ext>
            </a:extLst>
          </p:cNvPr>
          <p:cNvSpPr txBox="1"/>
          <p:nvPr/>
        </p:nvSpPr>
        <p:spPr>
          <a:xfrm>
            <a:off x="4226591" y="2784250"/>
            <a:ext cx="4382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latin typeface="+mj-ea"/>
                <a:ea typeface="+mj-ea"/>
              </a:rPr>
              <a:t> </a:t>
            </a:r>
            <a:r>
              <a:rPr kumimoji="1" lang="ko-KR" altLang="en-US" sz="4400" dirty="0">
                <a:latin typeface="+mj-ea"/>
                <a:ea typeface="+mj-ea"/>
              </a:rPr>
              <a:t>감사합니다</a:t>
            </a:r>
            <a:r>
              <a:rPr kumimoji="1" lang="en-US" altLang="ko-KR" sz="4400" dirty="0">
                <a:latin typeface="+mj-ea"/>
                <a:ea typeface="+mj-ea"/>
              </a:rPr>
              <a:t>.</a:t>
            </a:r>
            <a:endParaRPr kumimoji="1" lang="ko-KR" altLang="en-US" sz="4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0359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A1451-7458-BF4F-8D05-210FDD0A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/>
          <a:lstStyle/>
          <a:p>
            <a:r>
              <a:rPr kumimoji="1" lang="ko-KR" altLang="en-US" dirty="0"/>
              <a:t>결과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피드백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90679-0B76-6545-AD0C-5637562E7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737" y="1198179"/>
            <a:ext cx="10178322" cy="452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지나간 날짜는 클릭 자체가 안되게 하는게 어떨까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?</a:t>
            </a:r>
          </a:p>
          <a:p>
            <a:pPr marL="0" indent="0">
              <a:buNone/>
            </a:pPr>
            <a:endParaRPr kumimoji="1" lang="en-US" altLang="ko-KR" dirty="0">
              <a:latin typeface="+mj-ea"/>
              <a:ea typeface="+mj-ea"/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 좋다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!</a:t>
            </a: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 구현 성공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!</a:t>
            </a:r>
          </a:p>
          <a:p>
            <a:pPr marL="0" indent="0">
              <a:buNone/>
            </a:pPr>
            <a:endParaRPr kumimoji="1" lang="en-US" altLang="ko-KR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더 추가적으로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,</a:t>
            </a: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지난 날짜는 물론이고 </a:t>
            </a:r>
            <a:endParaRPr kumimoji="1" lang="en-US" altLang="ko-KR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현재 날짜로부터 예약할 수 있는 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14</a:t>
            </a: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일만 클릭 가능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그 이외는 불가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R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사용자가 보는 모든 달력에 적용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.</a:t>
            </a:r>
            <a:endParaRPr kumimoji="1" lang="en-US" altLang="ko-KR" dirty="0">
              <a:latin typeface="+mj-ea"/>
              <a:ea typeface="+mj-ea"/>
            </a:endParaRPr>
          </a:p>
          <a:p>
            <a:pPr marL="457200" indent="-457200">
              <a:buAutoNum type="arabicPeriod"/>
            </a:pP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0E83CC-90F7-044A-8445-A2A028A4E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8" r="76867" b="29837"/>
          <a:stretch/>
        </p:blipFill>
        <p:spPr>
          <a:xfrm>
            <a:off x="8229600" y="382385"/>
            <a:ext cx="3575154" cy="557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8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A1451-7458-BF4F-8D05-210FDD0A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/>
          <a:lstStyle/>
          <a:p>
            <a:r>
              <a:rPr kumimoji="1" lang="ko-KR" altLang="en-US" dirty="0"/>
              <a:t>결과 </a:t>
            </a:r>
            <a:r>
              <a:rPr kumimoji="1" lang="en-US" altLang="ko-KR" dirty="0"/>
              <a:t>-</a:t>
            </a:r>
            <a:r>
              <a:rPr kumimoji="1" lang="ko-KR" altLang="en-US" dirty="0"/>
              <a:t> 피드백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1C0D1D5-6515-1C4C-8FC5-8B2FE2CF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421" t="20987" r="39771" b="67035"/>
          <a:stretch/>
        </p:blipFill>
        <p:spPr>
          <a:xfrm>
            <a:off x="5629017" y="85745"/>
            <a:ext cx="6175158" cy="1409074"/>
          </a:xfrm>
        </p:spPr>
      </p:pic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90FA755E-4391-EA43-A549-6AAE53A23A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49" t="18847" r="3339" b="35234"/>
          <a:stretch/>
        </p:blipFill>
        <p:spPr>
          <a:xfrm>
            <a:off x="197832" y="1791459"/>
            <a:ext cx="11796336" cy="461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479" y="1297425"/>
            <a:ext cx="10178322" cy="359359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✔️ 흐름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sz="1800" b="1" dirty="0">
                <a:latin typeface="+mj-ea"/>
                <a:ea typeface="+mj-ea"/>
                <a:sym typeface="Wingdings" pitchFamily="2" charset="2"/>
              </a:rPr>
              <a:t>청록색 </a:t>
            </a:r>
            <a:r>
              <a:rPr kumimoji="1" lang="en-US" altLang="ko-KR" sz="1800" b="1" dirty="0">
                <a:latin typeface="+mj-ea"/>
                <a:ea typeface="+mj-ea"/>
                <a:sym typeface="Wingdings" pitchFamily="2" charset="2"/>
              </a:rPr>
              <a:t>–</a:t>
            </a:r>
            <a:r>
              <a:rPr kumimoji="1" lang="ko-KR" altLang="en-US" sz="1800" b="1" dirty="0">
                <a:latin typeface="+mj-ea"/>
                <a:ea typeface="+mj-ea"/>
                <a:sym typeface="Wingdings" pitchFamily="2" charset="2"/>
              </a:rPr>
              <a:t> 관리자</a:t>
            </a:r>
            <a:endParaRPr kumimoji="1" lang="en-US" altLang="ko-KR" sz="18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sz="1800" b="1" dirty="0" err="1">
                <a:latin typeface="+mj-ea"/>
                <a:ea typeface="+mj-ea"/>
                <a:sym typeface="Wingdings" pitchFamily="2" charset="2"/>
              </a:rPr>
              <a:t>파란화살표</a:t>
            </a:r>
            <a:endParaRPr kumimoji="1" lang="en-US" altLang="ko-KR" sz="18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18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sz="1800" b="1" dirty="0">
                <a:latin typeface="+mj-ea"/>
                <a:ea typeface="+mj-ea"/>
                <a:sym typeface="Wingdings" pitchFamily="2" charset="2"/>
              </a:rPr>
              <a:t>주황색 </a:t>
            </a:r>
            <a:r>
              <a:rPr kumimoji="1" lang="en-US" altLang="ko-KR" sz="1800" b="1" dirty="0">
                <a:latin typeface="+mj-ea"/>
                <a:ea typeface="+mj-ea"/>
                <a:sym typeface="Wingdings" pitchFamily="2" charset="2"/>
              </a:rPr>
              <a:t>–</a:t>
            </a:r>
            <a:r>
              <a:rPr kumimoji="1" lang="ko-KR" altLang="en-US" sz="1800" b="1" dirty="0">
                <a:latin typeface="+mj-ea"/>
                <a:ea typeface="+mj-ea"/>
                <a:sym typeface="Wingdings" pitchFamily="2" charset="2"/>
              </a:rPr>
              <a:t> 사용자</a:t>
            </a:r>
            <a:endParaRPr kumimoji="1" lang="en-US" altLang="ko-KR" sz="18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sz="1800" b="1" dirty="0" err="1">
                <a:latin typeface="+mj-ea"/>
                <a:ea typeface="+mj-ea"/>
                <a:sym typeface="Wingdings" pitchFamily="2" charset="2"/>
              </a:rPr>
              <a:t>빨간화살표</a:t>
            </a:r>
            <a:endParaRPr kumimoji="1" lang="en-US" altLang="ko-KR" sz="18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18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sz="1800" b="1" dirty="0">
                <a:latin typeface="+mj-ea"/>
                <a:ea typeface="+mj-ea"/>
                <a:sym typeface="Wingdings" pitchFamily="2" charset="2"/>
              </a:rPr>
              <a:t>분홍색 </a:t>
            </a:r>
            <a:r>
              <a:rPr kumimoji="1" lang="en-US" altLang="ko-KR" sz="1800" b="1" dirty="0">
                <a:latin typeface="+mj-ea"/>
                <a:ea typeface="+mj-ea"/>
                <a:sym typeface="Wingdings" pitchFamily="2" charset="2"/>
              </a:rPr>
              <a:t>–</a:t>
            </a:r>
            <a:r>
              <a:rPr kumimoji="1" lang="ko-KR" altLang="en-US" sz="1800" b="1" dirty="0">
                <a:latin typeface="+mj-ea"/>
                <a:ea typeface="+mj-ea"/>
                <a:sym typeface="Wingdings" pitchFamily="2" charset="2"/>
              </a:rPr>
              <a:t> 공통</a:t>
            </a:r>
            <a:endParaRPr kumimoji="1" lang="en-US" altLang="ko-KR" sz="18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sz="1800" b="1" dirty="0">
                <a:latin typeface="+mj-ea"/>
                <a:ea typeface="+mj-ea"/>
                <a:sym typeface="Wingdings" pitchFamily="2" charset="2"/>
              </a:rPr>
              <a:t>검은 화살표</a:t>
            </a:r>
            <a:endParaRPr kumimoji="1" lang="en-US" altLang="ko-KR" sz="18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	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0842362-6549-1A4B-896B-9003D4F6885B}"/>
              </a:ext>
            </a:extLst>
          </p:cNvPr>
          <p:cNvGrpSpPr/>
          <p:nvPr/>
        </p:nvGrpSpPr>
        <p:grpSpPr>
          <a:xfrm>
            <a:off x="2852569" y="531890"/>
            <a:ext cx="8577431" cy="5943725"/>
            <a:chOff x="1033272" y="404651"/>
            <a:chExt cx="8577431" cy="594372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58AE6BD-FE9B-1042-ACB1-951366D926AD}"/>
                </a:ext>
              </a:extLst>
            </p:cNvPr>
            <p:cNvSpPr/>
            <p:nvPr/>
          </p:nvSpPr>
          <p:spPr>
            <a:xfrm>
              <a:off x="1033272" y="1910627"/>
              <a:ext cx="1089918" cy="8641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>
                  <a:solidFill>
                    <a:schemeClr val="tx1"/>
                  </a:solidFill>
                </a:rPr>
                <a:t>Login.jsp</a:t>
              </a:r>
              <a:endParaRPr kumimoji="1"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2CC1445-D008-A443-91C2-DD1E66A3D8E4}"/>
                </a:ext>
              </a:extLst>
            </p:cNvPr>
            <p:cNvSpPr/>
            <p:nvPr/>
          </p:nvSpPr>
          <p:spPr>
            <a:xfrm>
              <a:off x="2285774" y="1910627"/>
              <a:ext cx="1089918" cy="86412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>
                  <a:solidFill>
                    <a:schemeClr val="tx1"/>
                  </a:solidFill>
                </a:rPr>
                <a:t>LoginOk</a:t>
              </a:r>
              <a:r>
                <a:rPr kumimoji="1" lang="en-US" altLang="ko-KR" sz="1600" dirty="0" err="1">
                  <a:solidFill>
                    <a:schemeClr val="tx1"/>
                  </a:solidFill>
                </a:rPr>
                <a:t>.jsp</a:t>
              </a:r>
              <a:endParaRPr kumimoji="1"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E8B691-DF52-9E4C-A8D1-0481871325E8}"/>
                </a:ext>
              </a:extLst>
            </p:cNvPr>
            <p:cNvSpPr/>
            <p:nvPr/>
          </p:nvSpPr>
          <p:spPr>
            <a:xfrm>
              <a:off x="3909682" y="2342690"/>
              <a:ext cx="1266189" cy="15265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User01.jsp</a:t>
              </a: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/*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예약하기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*/</a:t>
              </a:r>
            </a:p>
            <a:p>
              <a:pPr algn="ctr"/>
              <a:endParaRPr kumimoji="1" lang="en-US" altLang="ko-KR" sz="12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menu.jsp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&gt;</a:t>
              </a: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calendar.jsp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&gt;</a:t>
              </a: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reserve.jsp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&gt;</a:t>
              </a:r>
            </a:p>
            <a:p>
              <a:pPr algn="ctr"/>
              <a:endParaRPr kumimoji="1" lang="ko-KR" alt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45E10BC-4DB2-614E-AE43-7118C6D090B0}"/>
                </a:ext>
              </a:extLst>
            </p:cNvPr>
            <p:cNvSpPr/>
            <p:nvPr/>
          </p:nvSpPr>
          <p:spPr>
            <a:xfrm>
              <a:off x="3914569" y="4109795"/>
              <a:ext cx="1266189" cy="15265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User02.jsp</a:t>
              </a: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/*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kumimoji="1" lang="ko-KR" altLang="en-US" sz="1200" dirty="0" err="1">
                  <a:solidFill>
                    <a:schemeClr val="tx1"/>
                  </a:solidFill>
                  <a:latin typeface="+mj-ea"/>
                  <a:ea typeface="+mj-ea"/>
                </a:rPr>
                <a:t>내역확인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*/</a:t>
              </a:r>
            </a:p>
            <a:p>
              <a:pPr algn="ctr"/>
              <a:endParaRPr kumimoji="1" lang="en-US" altLang="ko-KR" sz="12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menu.jsp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&gt;</a:t>
              </a: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&lt;calendar2.jsp&gt;</a:t>
              </a: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reservation.jsp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&gt;</a:t>
              </a:r>
              <a:endParaRPr kumimoji="1" lang="ko-KR" alt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31EAF8-B2FD-3B4D-B8B1-F1ACC1400FBC}"/>
                </a:ext>
              </a:extLst>
            </p:cNvPr>
            <p:cNvSpPr/>
            <p:nvPr/>
          </p:nvSpPr>
          <p:spPr>
            <a:xfrm>
              <a:off x="2355331" y="3414464"/>
              <a:ext cx="1089918" cy="864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>
                  <a:solidFill>
                    <a:schemeClr val="tx1"/>
                  </a:solidFill>
                </a:rPr>
                <a:t>taskRes</a:t>
              </a:r>
              <a:r>
                <a:rPr kumimoji="1" lang="en-US" altLang="ko-KR" sz="1600" dirty="0" err="1">
                  <a:solidFill>
                    <a:schemeClr val="tx1"/>
                  </a:solidFill>
                </a:rPr>
                <a:t>.jsp</a:t>
              </a:r>
              <a:endParaRPr kumimoji="1"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6AF7BF6-C948-4E43-A626-F8003D7C8689}"/>
                </a:ext>
              </a:extLst>
            </p:cNvPr>
            <p:cNvSpPr/>
            <p:nvPr/>
          </p:nvSpPr>
          <p:spPr>
            <a:xfrm>
              <a:off x="2372516" y="4873048"/>
              <a:ext cx="1089918" cy="8641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>
                  <a:solidFill>
                    <a:schemeClr val="tx1"/>
                  </a:solidFill>
                </a:rPr>
                <a:t>chkRes</a:t>
              </a:r>
              <a:r>
                <a:rPr kumimoji="1" lang="en-US" altLang="ko-KR" sz="1600" dirty="0" err="1">
                  <a:solidFill>
                    <a:schemeClr val="tx1"/>
                  </a:solidFill>
                </a:rPr>
                <a:t>.jsp</a:t>
              </a:r>
              <a:endParaRPr kumimoji="1" lang="ko-KR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DADE0B0-C763-9546-9B3F-C49FF3006010}"/>
                </a:ext>
              </a:extLst>
            </p:cNvPr>
            <p:cNvGrpSpPr/>
            <p:nvPr/>
          </p:nvGrpSpPr>
          <p:grpSpPr>
            <a:xfrm>
              <a:off x="2123203" y="2329879"/>
              <a:ext cx="173561" cy="83381"/>
              <a:chOff x="2616881" y="3046370"/>
              <a:chExt cx="269280" cy="13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09" name="잉크 108">
                    <a:extLst>
                      <a:ext uri="{FF2B5EF4-FFF2-40B4-BE49-F238E27FC236}">
                        <a16:creationId xmlns:a16="http://schemas.microsoft.com/office/drawing/2014/main" id="{479D0923-49B5-034F-8E3D-034751DAC287}"/>
                      </a:ext>
                    </a:extLst>
                  </p14:cNvPr>
                  <p14:cNvContentPartPr/>
                  <p14:nvPr/>
                </p14:nvContentPartPr>
                <p14:xfrm>
                  <a:off x="2616881" y="3106490"/>
                  <a:ext cx="266040" cy="360"/>
                </p14:xfrm>
              </p:contentPart>
            </mc:Choice>
            <mc:Fallback xmlns="">
              <p:pic>
                <p:nvPicPr>
                  <p:cNvPr id="109" name="잉크 108">
                    <a:extLst>
                      <a:ext uri="{FF2B5EF4-FFF2-40B4-BE49-F238E27FC236}">
                        <a16:creationId xmlns:a16="http://schemas.microsoft.com/office/drawing/2014/main" id="{479D0923-49B5-034F-8E3D-034751DAC28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602938" y="3097490"/>
                    <a:ext cx="29336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10" name="잉크 109">
                    <a:extLst>
                      <a:ext uri="{FF2B5EF4-FFF2-40B4-BE49-F238E27FC236}">
                        <a16:creationId xmlns:a16="http://schemas.microsoft.com/office/drawing/2014/main" id="{F692EB36-D750-0B4A-AC8A-8AAB974832B0}"/>
                      </a:ext>
                    </a:extLst>
                  </p14:cNvPr>
                  <p14:cNvContentPartPr/>
                  <p14:nvPr/>
                </p14:nvContentPartPr>
                <p14:xfrm>
                  <a:off x="2783201" y="3046370"/>
                  <a:ext cx="100080" cy="60480"/>
                </p14:xfrm>
              </p:contentPart>
            </mc:Choice>
            <mc:Fallback xmlns="">
              <p:pic>
                <p:nvPicPr>
                  <p:cNvPr id="110" name="잉크 109">
                    <a:extLst>
                      <a:ext uri="{FF2B5EF4-FFF2-40B4-BE49-F238E27FC236}">
                        <a16:creationId xmlns:a16="http://schemas.microsoft.com/office/drawing/2014/main" id="{F692EB36-D750-0B4A-AC8A-8AAB974832B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769301" y="3032370"/>
                    <a:ext cx="127324" cy="8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11" name="잉크 110">
                    <a:extLst>
                      <a:ext uri="{FF2B5EF4-FFF2-40B4-BE49-F238E27FC236}">
                        <a16:creationId xmlns:a16="http://schemas.microsoft.com/office/drawing/2014/main" id="{7086014B-EC55-1241-891B-8E430F55AFEE}"/>
                      </a:ext>
                    </a:extLst>
                  </p14:cNvPr>
                  <p14:cNvContentPartPr/>
                  <p14:nvPr/>
                </p14:nvContentPartPr>
                <p14:xfrm>
                  <a:off x="2852321" y="3088490"/>
                  <a:ext cx="360" cy="360"/>
                </p14:xfrm>
              </p:contentPart>
            </mc:Choice>
            <mc:Fallback xmlns="">
              <p:pic>
                <p:nvPicPr>
                  <p:cNvPr id="111" name="잉크 110">
                    <a:extLst>
                      <a:ext uri="{FF2B5EF4-FFF2-40B4-BE49-F238E27FC236}">
                        <a16:creationId xmlns:a16="http://schemas.microsoft.com/office/drawing/2014/main" id="{7086014B-EC55-1241-891B-8E430F55AFEE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843321" y="307949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12" name="잉크 111">
                    <a:extLst>
                      <a:ext uri="{FF2B5EF4-FFF2-40B4-BE49-F238E27FC236}">
                        <a16:creationId xmlns:a16="http://schemas.microsoft.com/office/drawing/2014/main" id="{9D2C9DB2-3951-D949-82DD-D275E2C4F8F6}"/>
                      </a:ext>
                    </a:extLst>
                  </p14:cNvPr>
                  <p14:cNvContentPartPr/>
                  <p14:nvPr/>
                </p14:nvContentPartPr>
                <p14:xfrm>
                  <a:off x="2795081" y="3121610"/>
                  <a:ext cx="91080" cy="55080"/>
                </p14:xfrm>
              </p:contentPart>
            </mc:Choice>
            <mc:Fallback xmlns="">
              <p:pic>
                <p:nvPicPr>
                  <p:cNvPr id="112" name="잉크 111">
                    <a:extLst>
                      <a:ext uri="{FF2B5EF4-FFF2-40B4-BE49-F238E27FC236}">
                        <a16:creationId xmlns:a16="http://schemas.microsoft.com/office/drawing/2014/main" id="{9D2C9DB2-3951-D949-82DD-D275E2C4F8F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781112" y="3107559"/>
                    <a:ext cx="118460" cy="826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507502C-C6BC-8B43-B88B-472D64DB868D}"/>
                </a:ext>
              </a:extLst>
            </p:cNvPr>
            <p:cNvGrpSpPr/>
            <p:nvPr/>
          </p:nvGrpSpPr>
          <p:grpSpPr>
            <a:xfrm>
              <a:off x="3456223" y="4900481"/>
              <a:ext cx="456840" cy="179640"/>
              <a:chOff x="3456223" y="4900481"/>
              <a:chExt cx="456840" cy="17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7" name="잉크 106">
                    <a:extLst>
                      <a:ext uri="{FF2B5EF4-FFF2-40B4-BE49-F238E27FC236}">
                        <a16:creationId xmlns:a16="http://schemas.microsoft.com/office/drawing/2014/main" id="{A6EEAB90-0D43-F04F-927D-C28B13BFBC27}"/>
                      </a:ext>
                    </a:extLst>
                  </p14:cNvPr>
                  <p14:cNvContentPartPr/>
                  <p14:nvPr/>
                </p14:nvContentPartPr>
                <p14:xfrm>
                  <a:off x="3458743" y="4980761"/>
                  <a:ext cx="454320" cy="99360"/>
                </p14:xfrm>
              </p:contentPart>
            </mc:Choice>
            <mc:Fallback xmlns="">
              <p:pic>
                <p:nvPicPr>
                  <p:cNvPr id="107" name="잉크 106">
                    <a:extLst>
                      <a:ext uri="{FF2B5EF4-FFF2-40B4-BE49-F238E27FC236}">
                        <a16:creationId xmlns:a16="http://schemas.microsoft.com/office/drawing/2014/main" id="{A6EEAB90-0D43-F04F-927D-C28B13BFBC27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450103" y="4972121"/>
                    <a:ext cx="471960" cy="11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08" name="잉크 107">
                    <a:extLst>
                      <a:ext uri="{FF2B5EF4-FFF2-40B4-BE49-F238E27FC236}">
                        <a16:creationId xmlns:a16="http://schemas.microsoft.com/office/drawing/2014/main" id="{F6350592-681E-F643-BDF0-E3F3B4F2C576}"/>
                      </a:ext>
                    </a:extLst>
                  </p14:cNvPr>
                  <p14:cNvContentPartPr/>
                  <p14:nvPr/>
                </p14:nvContentPartPr>
                <p14:xfrm>
                  <a:off x="3456223" y="4900481"/>
                  <a:ext cx="129240" cy="102960"/>
                </p14:xfrm>
              </p:contentPart>
            </mc:Choice>
            <mc:Fallback xmlns="">
              <p:pic>
                <p:nvPicPr>
                  <p:cNvPr id="108" name="잉크 107">
                    <a:extLst>
                      <a:ext uri="{FF2B5EF4-FFF2-40B4-BE49-F238E27FC236}">
                        <a16:creationId xmlns:a16="http://schemas.microsoft.com/office/drawing/2014/main" id="{F6350592-681E-F643-BDF0-E3F3B4F2C576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447583" y="4891841"/>
                    <a:ext cx="146880" cy="120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FBED1CE0-EAE1-4545-B05B-D6FF6B57D7FB}"/>
                </a:ext>
              </a:extLst>
            </p:cNvPr>
            <p:cNvGrpSpPr/>
            <p:nvPr/>
          </p:nvGrpSpPr>
          <p:grpSpPr>
            <a:xfrm>
              <a:off x="3378463" y="5647481"/>
              <a:ext cx="866880" cy="237240"/>
              <a:chOff x="3378463" y="5647481"/>
              <a:chExt cx="866880" cy="23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05" name="잉크 104">
                    <a:extLst>
                      <a:ext uri="{FF2B5EF4-FFF2-40B4-BE49-F238E27FC236}">
                        <a16:creationId xmlns:a16="http://schemas.microsoft.com/office/drawing/2014/main" id="{F893E463-B6E7-E645-9CCD-E94590124E23}"/>
                      </a:ext>
                    </a:extLst>
                  </p14:cNvPr>
                  <p14:cNvContentPartPr/>
                  <p14:nvPr/>
                </p14:nvContentPartPr>
                <p14:xfrm>
                  <a:off x="3378463" y="5647481"/>
                  <a:ext cx="747000" cy="237240"/>
                </p14:xfrm>
              </p:contentPart>
            </mc:Choice>
            <mc:Fallback xmlns="">
              <p:pic>
                <p:nvPicPr>
                  <p:cNvPr id="105" name="잉크 104">
                    <a:extLst>
                      <a:ext uri="{FF2B5EF4-FFF2-40B4-BE49-F238E27FC236}">
                        <a16:creationId xmlns:a16="http://schemas.microsoft.com/office/drawing/2014/main" id="{F893E463-B6E7-E645-9CCD-E94590124E2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369463" y="5638841"/>
                    <a:ext cx="764640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06" name="잉크 105">
                    <a:extLst>
                      <a:ext uri="{FF2B5EF4-FFF2-40B4-BE49-F238E27FC236}">
                        <a16:creationId xmlns:a16="http://schemas.microsoft.com/office/drawing/2014/main" id="{0856E435-0D7B-C84D-B99A-BC87B44A8C00}"/>
                      </a:ext>
                    </a:extLst>
                  </p14:cNvPr>
                  <p14:cNvContentPartPr/>
                  <p14:nvPr/>
                </p14:nvContentPartPr>
                <p14:xfrm>
                  <a:off x="4129423" y="5668361"/>
                  <a:ext cx="115920" cy="42480"/>
                </p14:xfrm>
              </p:contentPart>
            </mc:Choice>
            <mc:Fallback xmlns="">
              <p:pic>
                <p:nvPicPr>
                  <p:cNvPr id="106" name="잉크 105">
                    <a:extLst>
                      <a:ext uri="{FF2B5EF4-FFF2-40B4-BE49-F238E27FC236}">
                        <a16:creationId xmlns:a16="http://schemas.microsoft.com/office/drawing/2014/main" id="{0856E435-0D7B-C84D-B99A-BC87B44A8C0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4120783" y="5659721"/>
                    <a:ext cx="133560" cy="60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55DE4A7-165F-9245-8627-E17B22959518}"/>
                </a:ext>
              </a:extLst>
            </p:cNvPr>
            <p:cNvSpPr/>
            <p:nvPr/>
          </p:nvSpPr>
          <p:spPr>
            <a:xfrm>
              <a:off x="5628007" y="3259126"/>
              <a:ext cx="1094070" cy="13469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Board.jsp</a:t>
              </a:r>
              <a:endParaRPr kumimoji="1" lang="en-US" altLang="ko-KR" sz="12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/*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게시판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*/</a:t>
              </a:r>
            </a:p>
            <a:p>
              <a:pPr algn="ctr"/>
              <a:endParaRPr kumimoji="1" lang="en-US" altLang="ko-KR" sz="12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menu.jsp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&gt;</a:t>
              </a: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read.jsp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&gt;</a:t>
              </a:r>
              <a:endParaRPr kumimoji="1" lang="ko-KR" alt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4C0CB35-AFF1-F54D-80A5-DD609C4F0D7D}"/>
                </a:ext>
              </a:extLst>
            </p:cNvPr>
            <p:cNvSpPr/>
            <p:nvPr/>
          </p:nvSpPr>
          <p:spPr>
            <a:xfrm>
              <a:off x="7072320" y="3268425"/>
              <a:ext cx="1094070" cy="13469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bDetail.jsp</a:t>
              </a:r>
              <a:endParaRPr kumimoji="1" lang="en-US" altLang="ko-KR" sz="12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/*</a:t>
              </a:r>
              <a:r>
                <a:rPr kumimoji="1" lang="ko-KR" altLang="en-US" sz="1200" dirty="0">
                  <a:solidFill>
                    <a:schemeClr val="tx1"/>
                  </a:solidFill>
                  <a:latin typeface="+mj-ea"/>
                  <a:ea typeface="+mj-ea"/>
                </a:rPr>
                <a:t> 글 상세보기 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*/</a:t>
              </a:r>
            </a:p>
            <a:p>
              <a:pPr algn="ctr"/>
              <a:endParaRPr kumimoji="1" lang="en-US" altLang="ko-KR" sz="12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menu.jsp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&gt;</a:t>
              </a:r>
            </a:p>
            <a:p>
              <a:pPr algn="ctr"/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solidFill>
                    <a:schemeClr val="tx1"/>
                  </a:solidFill>
                  <a:latin typeface="+mj-ea"/>
                  <a:ea typeface="+mj-ea"/>
                </a:rPr>
                <a:t>detail.jsp</a:t>
              </a:r>
              <a:r>
                <a:rPr kumimoji="1" lang="en-US" altLang="ko-KR" sz="1200" dirty="0">
                  <a:solidFill>
                    <a:schemeClr val="tx1"/>
                  </a:solidFill>
                  <a:latin typeface="+mj-ea"/>
                  <a:ea typeface="+mj-ea"/>
                </a:rPr>
                <a:t>&gt;</a:t>
              </a:r>
              <a:endParaRPr kumimoji="1" lang="ko-KR" altLang="en-US" sz="12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0D762FC-92ED-1047-9579-3FCFE4F77FA1}"/>
                </a:ext>
              </a:extLst>
            </p:cNvPr>
            <p:cNvSpPr/>
            <p:nvPr/>
          </p:nvSpPr>
          <p:spPr>
            <a:xfrm>
              <a:off x="8516633" y="3284654"/>
              <a:ext cx="1094070" cy="13469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 err="1">
                  <a:latin typeface="+mj-ea"/>
                  <a:ea typeface="+mj-ea"/>
                </a:rPr>
                <a:t>bCreate.jsp</a:t>
              </a:r>
              <a:endParaRPr kumimoji="1" lang="en-US" altLang="ko-KR" sz="1200" dirty="0">
                <a:latin typeface="+mj-ea"/>
                <a:ea typeface="+mj-ea"/>
              </a:endParaRPr>
            </a:p>
            <a:p>
              <a:pPr algn="ctr"/>
              <a:r>
                <a:rPr kumimoji="1" lang="en-US" altLang="ko-KR" sz="1200" dirty="0">
                  <a:latin typeface="+mj-ea"/>
                  <a:ea typeface="+mj-ea"/>
                </a:rPr>
                <a:t>/*</a:t>
              </a:r>
              <a:r>
                <a:rPr kumimoji="1" lang="ko-KR" altLang="en-US" sz="1200" dirty="0">
                  <a:latin typeface="+mj-ea"/>
                  <a:ea typeface="+mj-ea"/>
                </a:rPr>
                <a:t> 글 수정 또는 작성 </a:t>
              </a:r>
              <a:r>
                <a:rPr kumimoji="1" lang="en-US" altLang="ko-KR" sz="1200" dirty="0">
                  <a:latin typeface="+mj-ea"/>
                  <a:ea typeface="+mj-ea"/>
                </a:rPr>
                <a:t>*/</a:t>
              </a:r>
            </a:p>
            <a:p>
              <a:pPr algn="ctr"/>
              <a:endParaRPr kumimoji="1" lang="en-US" altLang="ko-KR" sz="1200" dirty="0">
                <a:latin typeface="+mj-ea"/>
                <a:ea typeface="+mj-ea"/>
              </a:endParaRPr>
            </a:p>
            <a:p>
              <a:pPr algn="ctr"/>
              <a:r>
                <a:rPr kumimoji="1" lang="en-US" altLang="ko-KR" sz="1200" dirty="0"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latin typeface="+mj-ea"/>
                  <a:ea typeface="+mj-ea"/>
                </a:rPr>
                <a:t>menu.jsp</a:t>
              </a:r>
              <a:r>
                <a:rPr kumimoji="1" lang="en-US" altLang="ko-KR" sz="1200" dirty="0">
                  <a:latin typeface="+mj-ea"/>
                  <a:ea typeface="+mj-ea"/>
                </a:rPr>
                <a:t>&gt;</a:t>
              </a:r>
            </a:p>
            <a:p>
              <a:pPr algn="ctr"/>
              <a:r>
                <a:rPr kumimoji="1" lang="en-US" altLang="ko-KR" sz="1200" dirty="0"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latin typeface="+mj-ea"/>
                  <a:ea typeface="+mj-ea"/>
                </a:rPr>
                <a:t>create.jsp</a:t>
              </a:r>
              <a:r>
                <a:rPr kumimoji="1" lang="en-US" altLang="ko-KR" sz="1200" dirty="0">
                  <a:latin typeface="+mj-ea"/>
                  <a:ea typeface="+mj-ea"/>
                </a:rPr>
                <a:t>&gt;</a:t>
              </a:r>
              <a:endParaRPr kumimoji="1"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2270FF1-7A45-D044-BAA0-508F5B4D711C}"/>
                </a:ext>
              </a:extLst>
            </p:cNvPr>
            <p:cNvSpPr/>
            <p:nvPr/>
          </p:nvSpPr>
          <p:spPr>
            <a:xfrm>
              <a:off x="8172075" y="5186442"/>
              <a:ext cx="1378478" cy="8641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/>
                <a:t>boradTask.jsp</a:t>
              </a:r>
              <a:endParaRPr kumimoji="1" lang="ko-KR" altLang="en-US" sz="1600" dirty="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BE37D575-B1E3-1C4E-9A9A-43F457A69C62}"/>
                </a:ext>
              </a:extLst>
            </p:cNvPr>
            <p:cNvSpPr/>
            <p:nvPr/>
          </p:nvSpPr>
          <p:spPr>
            <a:xfrm>
              <a:off x="6579943" y="4951961"/>
              <a:ext cx="1378478" cy="8641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/>
                <a:t>deleteBoard.jsp</a:t>
              </a:r>
              <a:endParaRPr kumimoji="1" lang="ko-KR" altLang="en-US" sz="1600" dirty="0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F30A9471-EC6B-F94A-AF40-407F74CC6CCE}"/>
                </a:ext>
              </a:extLst>
            </p:cNvPr>
            <p:cNvGrpSpPr/>
            <p:nvPr/>
          </p:nvGrpSpPr>
          <p:grpSpPr>
            <a:xfrm>
              <a:off x="8157328" y="3881082"/>
              <a:ext cx="367200" cy="128520"/>
              <a:chOff x="8157328" y="3881082"/>
              <a:chExt cx="367200" cy="128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03" name="잉크 102">
                    <a:extLst>
                      <a:ext uri="{FF2B5EF4-FFF2-40B4-BE49-F238E27FC236}">
                        <a16:creationId xmlns:a16="http://schemas.microsoft.com/office/drawing/2014/main" id="{F61E65AA-B2C7-0241-9128-A66E5E3C94AE}"/>
                      </a:ext>
                    </a:extLst>
                  </p14:cNvPr>
                  <p14:cNvContentPartPr/>
                  <p14:nvPr/>
                </p14:nvContentPartPr>
                <p14:xfrm>
                  <a:off x="8157328" y="3881082"/>
                  <a:ext cx="336240" cy="37800"/>
                </p14:xfrm>
              </p:contentPart>
            </mc:Choice>
            <mc:Fallback xmlns="">
              <p:pic>
                <p:nvPicPr>
                  <p:cNvPr id="103" name="잉크 102">
                    <a:extLst>
                      <a:ext uri="{FF2B5EF4-FFF2-40B4-BE49-F238E27FC236}">
                        <a16:creationId xmlns:a16="http://schemas.microsoft.com/office/drawing/2014/main" id="{F61E65AA-B2C7-0241-9128-A66E5E3C94A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148328" y="3872442"/>
                    <a:ext cx="353880" cy="5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04" name="잉크 103">
                    <a:extLst>
                      <a:ext uri="{FF2B5EF4-FFF2-40B4-BE49-F238E27FC236}">
                        <a16:creationId xmlns:a16="http://schemas.microsoft.com/office/drawing/2014/main" id="{FA39ABD6-BD39-FC40-AEDF-48B6D68A9693}"/>
                      </a:ext>
                    </a:extLst>
                  </p14:cNvPr>
                  <p14:cNvContentPartPr/>
                  <p14:nvPr/>
                </p14:nvContentPartPr>
                <p14:xfrm>
                  <a:off x="8402128" y="3918882"/>
                  <a:ext cx="122400" cy="90720"/>
                </p14:xfrm>
              </p:contentPart>
            </mc:Choice>
            <mc:Fallback xmlns="">
              <p:pic>
                <p:nvPicPr>
                  <p:cNvPr id="104" name="잉크 103">
                    <a:extLst>
                      <a:ext uri="{FF2B5EF4-FFF2-40B4-BE49-F238E27FC236}">
                        <a16:creationId xmlns:a16="http://schemas.microsoft.com/office/drawing/2014/main" id="{FA39ABD6-BD39-FC40-AEDF-48B6D68A9693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393488" y="3909882"/>
                    <a:ext cx="140040" cy="10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2505F7B-3C3B-CC44-ABCC-5236122C062A}"/>
                </a:ext>
              </a:extLst>
            </p:cNvPr>
            <p:cNvGrpSpPr/>
            <p:nvPr/>
          </p:nvGrpSpPr>
          <p:grpSpPr>
            <a:xfrm>
              <a:off x="6624088" y="3021042"/>
              <a:ext cx="2055960" cy="237240"/>
              <a:chOff x="6624088" y="3021042"/>
              <a:chExt cx="2055960" cy="237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01" name="잉크 100">
                    <a:extLst>
                      <a:ext uri="{FF2B5EF4-FFF2-40B4-BE49-F238E27FC236}">
                        <a16:creationId xmlns:a16="http://schemas.microsoft.com/office/drawing/2014/main" id="{D1AF93A4-E994-A74A-A3AB-4C29B05085F5}"/>
                      </a:ext>
                    </a:extLst>
                  </p14:cNvPr>
                  <p14:cNvContentPartPr/>
                  <p14:nvPr/>
                </p14:nvContentPartPr>
                <p14:xfrm>
                  <a:off x="6624088" y="3021042"/>
                  <a:ext cx="2012760" cy="237240"/>
                </p14:xfrm>
              </p:contentPart>
            </mc:Choice>
            <mc:Fallback xmlns="">
              <p:pic>
                <p:nvPicPr>
                  <p:cNvPr id="101" name="잉크 100">
                    <a:extLst>
                      <a:ext uri="{FF2B5EF4-FFF2-40B4-BE49-F238E27FC236}">
                        <a16:creationId xmlns:a16="http://schemas.microsoft.com/office/drawing/2014/main" id="{D1AF93A4-E994-A74A-A3AB-4C29B05085F5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6615088" y="3012042"/>
                    <a:ext cx="2030400" cy="254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02" name="잉크 101">
                    <a:extLst>
                      <a:ext uri="{FF2B5EF4-FFF2-40B4-BE49-F238E27FC236}">
                        <a16:creationId xmlns:a16="http://schemas.microsoft.com/office/drawing/2014/main" id="{F11DE6BA-D16B-B948-AE45-DA2FD9534623}"/>
                      </a:ext>
                    </a:extLst>
                  </p14:cNvPr>
                  <p14:cNvContentPartPr/>
                  <p14:nvPr/>
                </p14:nvContentPartPr>
                <p14:xfrm>
                  <a:off x="8634688" y="3110322"/>
                  <a:ext cx="45360" cy="116640"/>
                </p14:xfrm>
              </p:contentPart>
            </mc:Choice>
            <mc:Fallback xmlns="">
              <p:pic>
                <p:nvPicPr>
                  <p:cNvPr id="102" name="잉크 101">
                    <a:extLst>
                      <a:ext uri="{FF2B5EF4-FFF2-40B4-BE49-F238E27FC236}">
                        <a16:creationId xmlns:a16="http://schemas.microsoft.com/office/drawing/2014/main" id="{F11DE6BA-D16B-B948-AE45-DA2FD9534623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8625688" y="3101682"/>
                    <a:ext cx="63000" cy="134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D36B8AC-18A3-894D-91F2-1F4895DED6A0}"/>
                </a:ext>
              </a:extLst>
            </p:cNvPr>
            <p:cNvGrpSpPr/>
            <p:nvPr/>
          </p:nvGrpSpPr>
          <p:grpSpPr>
            <a:xfrm>
              <a:off x="9066619" y="4675456"/>
              <a:ext cx="258480" cy="529560"/>
              <a:chOff x="9066619" y="4675456"/>
              <a:chExt cx="258480" cy="529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99" name="잉크 98">
                    <a:extLst>
                      <a:ext uri="{FF2B5EF4-FFF2-40B4-BE49-F238E27FC236}">
                        <a16:creationId xmlns:a16="http://schemas.microsoft.com/office/drawing/2014/main" id="{CE9460D0-6F8E-7E48-A60A-23A2EA7AF2C0}"/>
                      </a:ext>
                    </a:extLst>
                  </p14:cNvPr>
                  <p14:cNvContentPartPr/>
                  <p14:nvPr/>
                </p14:nvContentPartPr>
                <p14:xfrm>
                  <a:off x="9066619" y="4675456"/>
                  <a:ext cx="144000" cy="527040"/>
                </p14:xfrm>
              </p:contentPart>
            </mc:Choice>
            <mc:Fallback xmlns="">
              <p:pic>
                <p:nvPicPr>
                  <p:cNvPr id="99" name="잉크 98">
                    <a:extLst>
                      <a:ext uri="{FF2B5EF4-FFF2-40B4-BE49-F238E27FC236}">
                        <a16:creationId xmlns:a16="http://schemas.microsoft.com/office/drawing/2014/main" id="{CE9460D0-6F8E-7E48-A60A-23A2EA7AF2C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9057979" y="4666456"/>
                    <a:ext cx="161640" cy="544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00" name="잉크 99">
                    <a:extLst>
                      <a:ext uri="{FF2B5EF4-FFF2-40B4-BE49-F238E27FC236}">
                        <a16:creationId xmlns:a16="http://schemas.microsoft.com/office/drawing/2014/main" id="{36B2E2DA-C538-954A-98EE-1FFB2FB22344}"/>
                      </a:ext>
                    </a:extLst>
                  </p14:cNvPr>
                  <p14:cNvContentPartPr/>
                  <p14:nvPr/>
                </p14:nvContentPartPr>
                <p14:xfrm>
                  <a:off x="9227539" y="5060296"/>
                  <a:ext cx="97560" cy="144720"/>
                </p14:xfrm>
              </p:contentPart>
            </mc:Choice>
            <mc:Fallback xmlns="">
              <p:pic>
                <p:nvPicPr>
                  <p:cNvPr id="100" name="잉크 99">
                    <a:extLst>
                      <a:ext uri="{FF2B5EF4-FFF2-40B4-BE49-F238E27FC236}">
                        <a16:creationId xmlns:a16="http://schemas.microsoft.com/office/drawing/2014/main" id="{36B2E2DA-C538-954A-98EE-1FFB2FB2234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218539" y="5051656"/>
                    <a:ext cx="115200" cy="162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D61A2B79-4BAF-574A-9E7E-11B08DA52E31}"/>
                    </a:ext>
                  </a:extLst>
                </p14:cNvPr>
                <p14:cNvContentPartPr/>
                <p14:nvPr/>
              </p14:nvContentPartPr>
              <p14:xfrm>
                <a:off x="6193099" y="4648816"/>
                <a:ext cx="206640" cy="1375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D61A2B79-4BAF-574A-9E7E-11B08DA52E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84459" y="4639816"/>
                  <a:ext cx="224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5B0A3F3-2953-9840-9019-A554F3D2362C}"/>
                    </a:ext>
                  </a:extLst>
                </p14:cNvPr>
                <p14:cNvContentPartPr/>
                <p14:nvPr/>
              </p14:nvContentPartPr>
              <p14:xfrm>
                <a:off x="6273019" y="4679416"/>
                <a:ext cx="2080440" cy="16689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5B0A3F3-2953-9840-9019-A554F3D2362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64019" y="4670776"/>
                  <a:ext cx="2098080" cy="16866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F032B8BA-A33E-2B4C-831D-BCA75E4A7A29}"/>
                </a:ext>
              </a:extLst>
            </p:cNvPr>
            <p:cNvGrpSpPr/>
            <p:nvPr/>
          </p:nvGrpSpPr>
          <p:grpSpPr>
            <a:xfrm>
              <a:off x="7587379" y="4657456"/>
              <a:ext cx="178560" cy="311040"/>
              <a:chOff x="7587379" y="4657456"/>
              <a:chExt cx="178560" cy="31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97" name="잉크 96">
                    <a:extLst>
                      <a:ext uri="{FF2B5EF4-FFF2-40B4-BE49-F238E27FC236}">
                        <a16:creationId xmlns:a16="http://schemas.microsoft.com/office/drawing/2014/main" id="{A771B062-3F11-CC48-873D-779FD223AA0F}"/>
                      </a:ext>
                    </a:extLst>
                  </p14:cNvPr>
                  <p14:cNvContentPartPr/>
                  <p14:nvPr/>
                </p14:nvContentPartPr>
                <p14:xfrm>
                  <a:off x="7587379" y="4657456"/>
                  <a:ext cx="65520" cy="311040"/>
                </p14:xfrm>
              </p:contentPart>
            </mc:Choice>
            <mc:Fallback xmlns="">
              <p:pic>
                <p:nvPicPr>
                  <p:cNvPr id="97" name="잉크 96">
                    <a:extLst>
                      <a:ext uri="{FF2B5EF4-FFF2-40B4-BE49-F238E27FC236}">
                        <a16:creationId xmlns:a16="http://schemas.microsoft.com/office/drawing/2014/main" id="{A771B062-3F11-CC48-873D-779FD223AA0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7578739" y="4648456"/>
                    <a:ext cx="83160" cy="32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98" name="잉크 97">
                    <a:extLst>
                      <a:ext uri="{FF2B5EF4-FFF2-40B4-BE49-F238E27FC236}">
                        <a16:creationId xmlns:a16="http://schemas.microsoft.com/office/drawing/2014/main" id="{65940C9C-42C6-374E-B3AD-AE8A016FB8E6}"/>
                      </a:ext>
                    </a:extLst>
                  </p14:cNvPr>
                  <p14:cNvContentPartPr/>
                  <p14:nvPr/>
                </p14:nvContentPartPr>
                <p14:xfrm>
                  <a:off x="7638859" y="4807936"/>
                  <a:ext cx="127080" cy="147600"/>
                </p14:xfrm>
              </p:contentPart>
            </mc:Choice>
            <mc:Fallback xmlns="">
              <p:pic>
                <p:nvPicPr>
                  <p:cNvPr id="98" name="잉크 97">
                    <a:extLst>
                      <a:ext uri="{FF2B5EF4-FFF2-40B4-BE49-F238E27FC236}">
                        <a16:creationId xmlns:a16="http://schemas.microsoft.com/office/drawing/2014/main" id="{65940C9C-42C6-374E-B3AD-AE8A016FB8E6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630219" y="4798936"/>
                    <a:ext cx="144720" cy="165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DABDED8-747F-D048-8256-4F3E12A698AA}"/>
                    </a:ext>
                  </a:extLst>
                </p14:cNvPr>
                <p14:cNvContentPartPr/>
                <p14:nvPr/>
              </p14:nvContentPartPr>
              <p14:xfrm>
                <a:off x="6300739" y="5285296"/>
                <a:ext cx="279000" cy="100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DABDED8-747F-D048-8256-4F3E12A698A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91739" y="5276296"/>
                  <a:ext cx="296640" cy="27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CC72744-1316-8448-BA4E-0E305D78AC79}"/>
                </a:ext>
              </a:extLst>
            </p:cNvPr>
            <p:cNvGrpSpPr/>
            <p:nvPr/>
          </p:nvGrpSpPr>
          <p:grpSpPr>
            <a:xfrm>
              <a:off x="3447654" y="3578870"/>
              <a:ext cx="454320" cy="205920"/>
              <a:chOff x="3447654" y="3578870"/>
              <a:chExt cx="454320" cy="205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95" name="잉크 94">
                    <a:extLst>
                      <a:ext uri="{FF2B5EF4-FFF2-40B4-BE49-F238E27FC236}">
                        <a16:creationId xmlns:a16="http://schemas.microsoft.com/office/drawing/2014/main" id="{CEC362DA-A38C-5048-A7AF-ABB4FCD4E284}"/>
                      </a:ext>
                    </a:extLst>
                  </p14:cNvPr>
                  <p14:cNvContentPartPr/>
                  <p14:nvPr/>
                </p14:nvContentPartPr>
                <p14:xfrm>
                  <a:off x="3455214" y="3578870"/>
                  <a:ext cx="446760" cy="132840"/>
                </p14:xfrm>
              </p:contentPart>
            </mc:Choice>
            <mc:Fallback xmlns="">
              <p:pic>
                <p:nvPicPr>
                  <p:cNvPr id="95" name="잉크 94">
                    <a:extLst>
                      <a:ext uri="{FF2B5EF4-FFF2-40B4-BE49-F238E27FC236}">
                        <a16:creationId xmlns:a16="http://schemas.microsoft.com/office/drawing/2014/main" id="{CEC362DA-A38C-5048-A7AF-ABB4FCD4E284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446574" y="3569870"/>
                    <a:ext cx="46440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96" name="잉크 95">
                    <a:extLst>
                      <a:ext uri="{FF2B5EF4-FFF2-40B4-BE49-F238E27FC236}">
                        <a16:creationId xmlns:a16="http://schemas.microsoft.com/office/drawing/2014/main" id="{5D090FCF-00FE-4D4E-B24C-65507730D0BD}"/>
                      </a:ext>
                    </a:extLst>
                  </p14:cNvPr>
                  <p14:cNvContentPartPr/>
                  <p14:nvPr/>
                </p14:nvContentPartPr>
                <p14:xfrm>
                  <a:off x="3447654" y="3719630"/>
                  <a:ext cx="127080" cy="65160"/>
                </p14:xfrm>
              </p:contentPart>
            </mc:Choice>
            <mc:Fallback xmlns="">
              <p:pic>
                <p:nvPicPr>
                  <p:cNvPr id="96" name="잉크 95">
                    <a:extLst>
                      <a:ext uri="{FF2B5EF4-FFF2-40B4-BE49-F238E27FC236}">
                        <a16:creationId xmlns:a16="http://schemas.microsoft.com/office/drawing/2014/main" id="{5D090FCF-00FE-4D4E-B24C-65507730D0BD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439014" y="3710630"/>
                    <a:ext cx="144720" cy="828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07295CA-F8FA-CE4E-AFFB-AFB89E026A71}"/>
                    </a:ext>
                  </a:extLst>
                </p14:cNvPr>
                <p14:cNvContentPartPr/>
                <p14:nvPr/>
              </p14:nvContentPartPr>
              <p14:xfrm>
                <a:off x="3278454" y="3127070"/>
                <a:ext cx="618120" cy="2815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07295CA-F8FA-CE4E-AFFB-AFB89E026A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69814" y="3118430"/>
                  <a:ext cx="635760" cy="2991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5301603-59E5-0B42-A36C-2B5B69922AB9}"/>
                </a:ext>
              </a:extLst>
            </p:cNvPr>
            <p:cNvSpPr/>
            <p:nvPr/>
          </p:nvSpPr>
          <p:spPr>
            <a:xfrm>
              <a:off x="3888478" y="404651"/>
              <a:ext cx="1326810" cy="163355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latin typeface="+mj-ea"/>
                  <a:ea typeface="+mj-ea"/>
                </a:rPr>
                <a:t>Admin01.jsp</a:t>
              </a:r>
            </a:p>
            <a:p>
              <a:pPr algn="ctr"/>
              <a:r>
                <a:rPr kumimoji="1" lang="en-US" altLang="ko-KR" sz="1200" dirty="0">
                  <a:latin typeface="+mj-ea"/>
                  <a:ea typeface="+mj-ea"/>
                </a:rPr>
                <a:t>/*</a:t>
              </a:r>
              <a:r>
                <a:rPr kumimoji="1" lang="ko-KR" altLang="en-US" sz="1200" dirty="0">
                  <a:latin typeface="+mj-ea"/>
                  <a:ea typeface="+mj-ea"/>
                </a:rPr>
                <a:t> 내역 보기</a:t>
              </a:r>
              <a:r>
                <a:rPr kumimoji="1" lang="en-US" altLang="ko-KR" sz="1200" dirty="0">
                  <a:latin typeface="+mj-ea"/>
                  <a:ea typeface="+mj-ea"/>
                </a:rPr>
                <a:t>*/</a:t>
              </a:r>
            </a:p>
            <a:p>
              <a:pPr algn="ctr"/>
              <a:endParaRPr kumimoji="1" lang="en-US" altLang="ko-KR" sz="1200" dirty="0">
                <a:latin typeface="+mj-ea"/>
                <a:ea typeface="+mj-ea"/>
              </a:endParaRPr>
            </a:p>
            <a:p>
              <a:pPr algn="ctr"/>
              <a:r>
                <a:rPr kumimoji="1" lang="en-US" altLang="ko-KR" sz="1200" dirty="0"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latin typeface="+mj-ea"/>
                  <a:ea typeface="+mj-ea"/>
                </a:rPr>
                <a:t>adminMenu.jsp</a:t>
              </a:r>
              <a:r>
                <a:rPr kumimoji="1" lang="en-US" altLang="ko-KR" sz="1200" dirty="0">
                  <a:latin typeface="+mj-ea"/>
                  <a:ea typeface="+mj-ea"/>
                </a:rPr>
                <a:t>&gt;</a:t>
              </a:r>
            </a:p>
            <a:p>
              <a:pPr algn="ctr"/>
              <a:r>
                <a:rPr kumimoji="1" lang="en-US" altLang="ko-KR" sz="1200" dirty="0">
                  <a:latin typeface="+mj-ea"/>
                  <a:ea typeface="+mj-ea"/>
                </a:rPr>
                <a:t>&lt;</a:t>
              </a:r>
              <a:r>
                <a:rPr kumimoji="1" lang="en-US" altLang="ko-KR" sz="1200" dirty="0" err="1">
                  <a:latin typeface="+mj-ea"/>
                  <a:ea typeface="+mj-ea"/>
                </a:rPr>
                <a:t>adminRes.jsp</a:t>
              </a:r>
              <a:r>
                <a:rPr kumimoji="1" lang="en-US" altLang="ko-KR" sz="1200" dirty="0">
                  <a:latin typeface="+mj-ea"/>
                  <a:ea typeface="+mj-ea"/>
                </a:rPr>
                <a:t>&gt;</a:t>
              </a:r>
              <a:endParaRPr kumimoji="1" lang="ko-KR" altLang="en-US" sz="1200" dirty="0">
                <a:latin typeface="+mj-ea"/>
                <a:ea typeface="+mj-ea"/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EF5C1831-ADFB-FA42-A128-AEA0C59E945A}"/>
                </a:ext>
              </a:extLst>
            </p:cNvPr>
            <p:cNvGrpSpPr/>
            <p:nvPr/>
          </p:nvGrpSpPr>
          <p:grpSpPr>
            <a:xfrm>
              <a:off x="5228581" y="1808971"/>
              <a:ext cx="711000" cy="1453680"/>
              <a:chOff x="5228581" y="1808971"/>
              <a:chExt cx="711000" cy="1453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93" name="잉크 92">
                    <a:extLst>
                      <a:ext uri="{FF2B5EF4-FFF2-40B4-BE49-F238E27FC236}">
                        <a16:creationId xmlns:a16="http://schemas.microsoft.com/office/drawing/2014/main" id="{08360E55-F402-724E-8671-EE9A56BB72E4}"/>
                      </a:ext>
                    </a:extLst>
                  </p14:cNvPr>
                  <p14:cNvContentPartPr/>
                  <p14:nvPr/>
                </p14:nvContentPartPr>
                <p14:xfrm>
                  <a:off x="5228581" y="1808971"/>
                  <a:ext cx="608400" cy="1453680"/>
                </p14:xfrm>
              </p:contentPart>
            </mc:Choice>
            <mc:Fallback xmlns="">
              <p:pic>
                <p:nvPicPr>
                  <p:cNvPr id="93" name="잉크 92">
                    <a:extLst>
                      <a:ext uri="{FF2B5EF4-FFF2-40B4-BE49-F238E27FC236}">
                        <a16:creationId xmlns:a16="http://schemas.microsoft.com/office/drawing/2014/main" id="{08360E55-F402-724E-8671-EE9A56BB72E4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219581" y="1800331"/>
                    <a:ext cx="626040" cy="1471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94" name="잉크 93">
                    <a:extLst>
                      <a:ext uri="{FF2B5EF4-FFF2-40B4-BE49-F238E27FC236}">
                        <a16:creationId xmlns:a16="http://schemas.microsoft.com/office/drawing/2014/main" id="{447516DB-1F2D-A141-9508-D4A839164505}"/>
                      </a:ext>
                    </a:extLst>
                  </p14:cNvPr>
                  <p14:cNvContentPartPr/>
                  <p14:nvPr/>
                </p14:nvContentPartPr>
                <p14:xfrm>
                  <a:off x="5847061" y="3032971"/>
                  <a:ext cx="92520" cy="227160"/>
                </p14:xfrm>
              </p:contentPart>
            </mc:Choice>
            <mc:Fallback xmlns="">
              <p:pic>
                <p:nvPicPr>
                  <p:cNvPr id="94" name="잉크 93">
                    <a:extLst>
                      <a:ext uri="{FF2B5EF4-FFF2-40B4-BE49-F238E27FC236}">
                        <a16:creationId xmlns:a16="http://schemas.microsoft.com/office/drawing/2014/main" id="{447516DB-1F2D-A141-9508-D4A839164505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838061" y="3024331"/>
                    <a:ext cx="110160" cy="2448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7BF6DCE-75A6-BB45-864A-07D96E0BB835}"/>
                </a:ext>
              </a:extLst>
            </p:cNvPr>
            <p:cNvGrpSpPr/>
            <p:nvPr/>
          </p:nvGrpSpPr>
          <p:grpSpPr>
            <a:xfrm>
              <a:off x="3374557" y="1752353"/>
              <a:ext cx="501480" cy="529200"/>
              <a:chOff x="3374557" y="1752353"/>
              <a:chExt cx="501480" cy="52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91" name="잉크 90">
                    <a:extLst>
                      <a:ext uri="{FF2B5EF4-FFF2-40B4-BE49-F238E27FC236}">
                        <a16:creationId xmlns:a16="http://schemas.microsoft.com/office/drawing/2014/main" id="{AEFE198A-22F0-0141-9834-EF1EF6A5FDFC}"/>
                      </a:ext>
                    </a:extLst>
                  </p14:cNvPr>
                  <p14:cNvContentPartPr/>
                  <p14:nvPr/>
                </p14:nvContentPartPr>
                <p14:xfrm>
                  <a:off x="3374557" y="1752353"/>
                  <a:ext cx="490320" cy="529200"/>
                </p14:xfrm>
              </p:contentPart>
            </mc:Choice>
            <mc:Fallback xmlns="">
              <p:pic>
                <p:nvPicPr>
                  <p:cNvPr id="91" name="잉크 90">
                    <a:extLst>
                      <a:ext uri="{FF2B5EF4-FFF2-40B4-BE49-F238E27FC236}">
                        <a16:creationId xmlns:a16="http://schemas.microsoft.com/office/drawing/2014/main" id="{AEFE198A-22F0-0141-9834-EF1EF6A5FDFC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3365917" y="1743713"/>
                    <a:ext cx="507960" cy="54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92" name="잉크 91">
                    <a:extLst>
                      <a:ext uri="{FF2B5EF4-FFF2-40B4-BE49-F238E27FC236}">
                        <a16:creationId xmlns:a16="http://schemas.microsoft.com/office/drawing/2014/main" id="{62B0EEE9-BE51-E945-B47E-D0FB17938F74}"/>
                      </a:ext>
                    </a:extLst>
                  </p14:cNvPr>
                  <p14:cNvContentPartPr/>
                  <p14:nvPr/>
                </p14:nvContentPartPr>
                <p14:xfrm>
                  <a:off x="3855517" y="1754873"/>
                  <a:ext cx="20520" cy="86400"/>
                </p14:xfrm>
              </p:contentPart>
            </mc:Choice>
            <mc:Fallback xmlns="">
              <p:pic>
                <p:nvPicPr>
                  <p:cNvPr id="92" name="잉크 91">
                    <a:extLst>
                      <a:ext uri="{FF2B5EF4-FFF2-40B4-BE49-F238E27FC236}">
                        <a16:creationId xmlns:a16="http://schemas.microsoft.com/office/drawing/2014/main" id="{62B0EEE9-BE51-E945-B47E-D0FB17938F74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3846877" y="1746233"/>
                    <a:ext cx="38160" cy="104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23BE263-16ED-034B-8831-A5BBEECECE3D}"/>
                </a:ext>
              </a:extLst>
            </p:cNvPr>
            <p:cNvGrpSpPr/>
            <p:nvPr/>
          </p:nvGrpSpPr>
          <p:grpSpPr>
            <a:xfrm>
              <a:off x="3381757" y="2302433"/>
              <a:ext cx="523800" cy="267840"/>
              <a:chOff x="3381757" y="2302433"/>
              <a:chExt cx="523800" cy="267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89" name="잉크 88">
                    <a:extLst>
                      <a:ext uri="{FF2B5EF4-FFF2-40B4-BE49-F238E27FC236}">
                        <a16:creationId xmlns:a16="http://schemas.microsoft.com/office/drawing/2014/main" id="{947C7A17-8850-8E4B-8213-215AAD9EB1C0}"/>
                      </a:ext>
                    </a:extLst>
                  </p14:cNvPr>
                  <p14:cNvContentPartPr/>
                  <p14:nvPr/>
                </p14:nvContentPartPr>
                <p14:xfrm>
                  <a:off x="3381757" y="2302433"/>
                  <a:ext cx="513000" cy="267840"/>
                </p14:xfrm>
              </p:contentPart>
            </mc:Choice>
            <mc:Fallback xmlns="">
              <p:pic>
                <p:nvPicPr>
                  <p:cNvPr id="89" name="잉크 88">
                    <a:extLst>
                      <a:ext uri="{FF2B5EF4-FFF2-40B4-BE49-F238E27FC236}">
                        <a16:creationId xmlns:a16="http://schemas.microsoft.com/office/drawing/2014/main" id="{947C7A17-8850-8E4B-8213-215AAD9EB1C0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3372757" y="2293433"/>
                    <a:ext cx="530640" cy="28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BFB369BD-D797-2147-A547-93C4407D2011}"/>
                      </a:ext>
                    </a:extLst>
                  </p14:cNvPr>
                  <p14:cNvContentPartPr/>
                  <p14:nvPr/>
                </p14:nvContentPartPr>
                <p14:xfrm>
                  <a:off x="3894397" y="2498273"/>
                  <a:ext cx="11160" cy="70560"/>
                </p14:xfrm>
              </p:contentPart>
            </mc:Choice>
            <mc:Fallback xmlns=""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BFB369BD-D797-2147-A547-93C4407D2011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3885757" y="2489633"/>
                    <a:ext cx="28800" cy="882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D87E4634-D7A0-5E43-B670-2489CD0DDDB2}"/>
                </a:ext>
              </a:extLst>
            </p:cNvPr>
            <p:cNvGrpSpPr/>
            <p:nvPr/>
          </p:nvGrpSpPr>
          <p:grpSpPr>
            <a:xfrm>
              <a:off x="5182987" y="3617148"/>
              <a:ext cx="417960" cy="213480"/>
              <a:chOff x="5182987" y="3617148"/>
              <a:chExt cx="417960" cy="213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23FAF568-5BF5-DA4A-A3C1-12EE6AB09FB1}"/>
                      </a:ext>
                    </a:extLst>
                  </p14:cNvPr>
                  <p14:cNvContentPartPr/>
                  <p14:nvPr/>
                </p14:nvContentPartPr>
                <p14:xfrm>
                  <a:off x="5182987" y="3617148"/>
                  <a:ext cx="97200" cy="42840"/>
                </p14:xfrm>
              </p:contentPart>
            </mc:Choice>
            <mc:Fallback xmlns=""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23FAF568-5BF5-DA4A-A3C1-12EE6AB09FB1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5173987" y="3608508"/>
                    <a:ext cx="1148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6EBA3EA7-73B8-1340-B2FA-87D288C33449}"/>
                      </a:ext>
                    </a:extLst>
                  </p14:cNvPr>
                  <p14:cNvContentPartPr/>
                  <p14:nvPr/>
                </p14:nvContentPartPr>
                <p14:xfrm>
                  <a:off x="5186947" y="3638028"/>
                  <a:ext cx="56520" cy="95400"/>
                </p14:xfrm>
              </p:contentPart>
            </mc:Choice>
            <mc:Fallback xmlns=""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6EBA3EA7-73B8-1340-B2FA-87D288C33449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178307" y="3629388"/>
                    <a:ext cx="74160" cy="11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87" name="잉크 86">
                    <a:extLst>
                      <a:ext uri="{FF2B5EF4-FFF2-40B4-BE49-F238E27FC236}">
                        <a16:creationId xmlns:a16="http://schemas.microsoft.com/office/drawing/2014/main" id="{2D7F52E5-E5D9-C14A-9EE6-701F98B08EE1}"/>
                      </a:ext>
                    </a:extLst>
                  </p14:cNvPr>
                  <p14:cNvContentPartPr/>
                  <p14:nvPr/>
                </p14:nvContentPartPr>
                <p14:xfrm>
                  <a:off x="5214307" y="3672588"/>
                  <a:ext cx="386640" cy="158040"/>
                </p14:xfrm>
              </p:contentPart>
            </mc:Choice>
            <mc:Fallback xmlns="">
              <p:pic>
                <p:nvPicPr>
                  <p:cNvPr id="87" name="잉크 86">
                    <a:extLst>
                      <a:ext uri="{FF2B5EF4-FFF2-40B4-BE49-F238E27FC236}">
                        <a16:creationId xmlns:a16="http://schemas.microsoft.com/office/drawing/2014/main" id="{2D7F52E5-E5D9-C14A-9EE6-701F98B08EE1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5205307" y="3663948"/>
                    <a:ext cx="404280" cy="17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2B923D9A-6FB2-DD43-9A7A-E93CB696F89D}"/>
                      </a:ext>
                    </a:extLst>
                  </p14:cNvPr>
                  <p14:cNvContentPartPr/>
                  <p14:nvPr/>
                </p14:nvContentPartPr>
                <p14:xfrm>
                  <a:off x="5562427" y="3721908"/>
                  <a:ext cx="22320" cy="87480"/>
                </p14:xfrm>
              </p:contentPart>
            </mc:Choice>
            <mc:Fallback xmlns=""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2B923D9A-6FB2-DD43-9A7A-E93CB696F89D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5553427" y="3713268"/>
                    <a:ext cx="39960" cy="105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BF353A51-C035-A945-A2DD-2EA01986DD4F}"/>
                </a:ext>
              </a:extLst>
            </p:cNvPr>
            <p:cNvGrpSpPr/>
            <p:nvPr/>
          </p:nvGrpSpPr>
          <p:grpSpPr>
            <a:xfrm>
              <a:off x="4556947" y="3863098"/>
              <a:ext cx="95400" cy="242280"/>
              <a:chOff x="4556947" y="3863098"/>
              <a:chExt cx="95400" cy="242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2CDA5878-6A6F-9B4D-8ED5-2FCA56F1C671}"/>
                      </a:ext>
                    </a:extLst>
                  </p14:cNvPr>
                  <p14:cNvContentPartPr/>
                  <p14:nvPr/>
                </p14:nvContentPartPr>
                <p14:xfrm>
                  <a:off x="4560187" y="3863098"/>
                  <a:ext cx="92160" cy="50400"/>
                </p14:xfrm>
              </p:contentPart>
            </mc:Choice>
            <mc:Fallback xmlns=""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2CDA5878-6A6F-9B4D-8ED5-2FCA56F1C671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4551187" y="3854098"/>
                    <a:ext cx="109800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83" name="잉크 82">
                    <a:extLst>
                      <a:ext uri="{FF2B5EF4-FFF2-40B4-BE49-F238E27FC236}">
                        <a16:creationId xmlns:a16="http://schemas.microsoft.com/office/drawing/2014/main" id="{C6F57D92-F226-3140-B823-2BAEBE5D4FF0}"/>
                      </a:ext>
                    </a:extLst>
                  </p14:cNvPr>
                  <p14:cNvContentPartPr/>
                  <p14:nvPr/>
                </p14:nvContentPartPr>
                <p14:xfrm>
                  <a:off x="4556947" y="3881818"/>
                  <a:ext cx="54000" cy="209880"/>
                </p14:xfrm>
              </p:contentPart>
            </mc:Choice>
            <mc:Fallback xmlns="">
              <p:pic>
                <p:nvPicPr>
                  <p:cNvPr id="83" name="잉크 82">
                    <a:extLst>
                      <a:ext uri="{FF2B5EF4-FFF2-40B4-BE49-F238E27FC236}">
                        <a16:creationId xmlns:a16="http://schemas.microsoft.com/office/drawing/2014/main" id="{C6F57D92-F226-3140-B823-2BAEBE5D4FF0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4548307" y="3872818"/>
                    <a:ext cx="71640" cy="227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84" name="잉크 83">
                    <a:extLst>
                      <a:ext uri="{FF2B5EF4-FFF2-40B4-BE49-F238E27FC236}">
                        <a16:creationId xmlns:a16="http://schemas.microsoft.com/office/drawing/2014/main" id="{BEEB2686-559A-E044-9675-6F9DFDE10C31}"/>
                      </a:ext>
                    </a:extLst>
                  </p14:cNvPr>
                  <p14:cNvContentPartPr/>
                  <p14:nvPr/>
                </p14:nvContentPartPr>
                <p14:xfrm>
                  <a:off x="4580707" y="4070458"/>
                  <a:ext cx="66600" cy="34920"/>
                </p14:xfrm>
              </p:contentPart>
            </mc:Choice>
            <mc:Fallback xmlns="">
              <p:pic>
                <p:nvPicPr>
                  <p:cNvPr id="84" name="잉크 83">
                    <a:extLst>
                      <a:ext uri="{FF2B5EF4-FFF2-40B4-BE49-F238E27FC236}">
                        <a16:creationId xmlns:a16="http://schemas.microsoft.com/office/drawing/2014/main" id="{BEEB2686-559A-E044-9675-6F9DFDE10C31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4572067" y="4061458"/>
                    <a:ext cx="84240" cy="52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9C26404-20EE-4449-9D07-013C04D97513}"/>
                </a:ext>
              </a:extLst>
            </p:cNvPr>
            <p:cNvGrpSpPr/>
            <p:nvPr/>
          </p:nvGrpSpPr>
          <p:grpSpPr>
            <a:xfrm>
              <a:off x="5190907" y="4332178"/>
              <a:ext cx="441720" cy="184320"/>
              <a:chOff x="5190907" y="4332178"/>
              <a:chExt cx="441720" cy="18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C1D0A2B8-4AB7-6B4D-BD64-713B1AF8F015}"/>
                      </a:ext>
                    </a:extLst>
                  </p14:cNvPr>
                  <p14:cNvContentPartPr/>
                  <p14:nvPr/>
                </p14:nvContentPartPr>
                <p14:xfrm>
                  <a:off x="5190907" y="4429738"/>
                  <a:ext cx="45360" cy="86760"/>
                </p14:xfrm>
              </p:contentPart>
            </mc:Choice>
            <mc:Fallback xmlns=""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C1D0A2B8-4AB7-6B4D-BD64-713B1AF8F015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181907" y="4421098"/>
                    <a:ext cx="63000" cy="104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0B1AFE34-BDD7-5E47-A063-3D4D2D1D43A5}"/>
                      </a:ext>
                    </a:extLst>
                  </p14:cNvPr>
                  <p14:cNvContentPartPr/>
                  <p14:nvPr/>
                </p14:nvContentPartPr>
                <p14:xfrm>
                  <a:off x="5211067" y="4332178"/>
                  <a:ext cx="399600" cy="139680"/>
                </p14:xfrm>
              </p:contentPart>
            </mc:Choice>
            <mc:Fallback xmlns=""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0B1AFE34-BDD7-5E47-A063-3D4D2D1D43A5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202067" y="4323178"/>
                    <a:ext cx="41724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2ED97364-3557-694D-9B3C-7448416267EC}"/>
                      </a:ext>
                    </a:extLst>
                  </p14:cNvPr>
                  <p14:cNvContentPartPr/>
                  <p14:nvPr/>
                </p14:nvContentPartPr>
                <p14:xfrm>
                  <a:off x="5577187" y="4339378"/>
                  <a:ext cx="55440" cy="81720"/>
                </p14:xfrm>
              </p:contentPart>
            </mc:Choice>
            <mc:Fallback xmlns="">
              <p:pic>
                <p:nvPicPr>
                  <p:cNvPr id="81" name="잉크 80">
                    <a:extLst>
                      <a:ext uri="{FF2B5EF4-FFF2-40B4-BE49-F238E27FC236}">
                        <a16:creationId xmlns:a16="http://schemas.microsoft.com/office/drawing/2014/main" id="{2ED97364-3557-694D-9B3C-7448416267EC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568547" y="4330378"/>
                    <a:ext cx="73080" cy="993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FAE54524-37A6-6E4A-9C21-87D8E99E713A}"/>
                    </a:ext>
                  </a:extLst>
                </p14:cNvPr>
                <p14:cNvContentPartPr/>
                <p14:nvPr/>
              </p14:nvContentPartPr>
              <p14:xfrm>
                <a:off x="6730600" y="3896560"/>
                <a:ext cx="45720" cy="1198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FAE54524-37A6-6E4A-9C21-87D8E99E71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21600" y="3887920"/>
                  <a:ext cx="63360" cy="1375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8CBC38F-1BB0-804C-9FEE-A794EC9C2A74}"/>
                </a:ext>
              </a:extLst>
            </p:cNvPr>
            <p:cNvGrpSpPr/>
            <p:nvPr/>
          </p:nvGrpSpPr>
          <p:grpSpPr>
            <a:xfrm>
              <a:off x="6743200" y="3901240"/>
              <a:ext cx="331200" cy="99000"/>
              <a:chOff x="6743200" y="3901240"/>
              <a:chExt cx="331200" cy="9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9B4BBFE5-BCC0-D549-839A-463A3A2556F7}"/>
                      </a:ext>
                    </a:extLst>
                  </p14:cNvPr>
                  <p14:cNvContentPartPr/>
                  <p14:nvPr/>
                </p14:nvContentPartPr>
                <p14:xfrm>
                  <a:off x="6743200" y="3901240"/>
                  <a:ext cx="315000" cy="60480"/>
                </p14:xfrm>
              </p:contentPart>
            </mc:Choice>
            <mc:Fallback xmlns=""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9B4BBFE5-BCC0-D549-839A-463A3A2556F7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6734200" y="3892240"/>
                    <a:ext cx="332640" cy="7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665DAB53-A0EC-E94F-9497-49FBE968598D}"/>
                      </a:ext>
                    </a:extLst>
                  </p14:cNvPr>
                  <p14:cNvContentPartPr/>
                  <p14:nvPr/>
                </p14:nvContentPartPr>
                <p14:xfrm>
                  <a:off x="7020040" y="3940120"/>
                  <a:ext cx="54360" cy="60120"/>
                </p14:xfrm>
              </p:contentPart>
            </mc:Choice>
            <mc:Fallback xmlns="">
              <p:pic>
                <p:nvPicPr>
                  <p:cNvPr id="78" name="잉크 77">
                    <a:extLst>
                      <a:ext uri="{FF2B5EF4-FFF2-40B4-BE49-F238E27FC236}">
                        <a16:creationId xmlns:a16="http://schemas.microsoft.com/office/drawing/2014/main" id="{665DAB53-A0EC-E94F-9497-49FBE968598D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011040" y="3931480"/>
                    <a:ext cx="72000" cy="777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1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취소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기능 구현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chkRes.jsp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	</a:t>
            </a:r>
            <a:r>
              <a:rPr lang="en-US" altLang="ko-KR" sz="2400" dirty="0">
                <a:latin typeface="+mj-ea"/>
                <a:ea typeface="+mj-ea"/>
              </a:rPr>
              <a:t>1.</a:t>
            </a:r>
            <a:r>
              <a:rPr lang="ko-KR" altLang="en-US" sz="2400" dirty="0">
                <a:latin typeface="+mj-ea"/>
                <a:ea typeface="+mj-ea"/>
              </a:rPr>
              <a:t> 이미 지나간 시간대 인지 체크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	2.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오늘 날짜가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,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선택한 </a:t>
            </a:r>
            <a:r>
              <a:rPr kumimoji="1" lang="ko-KR" altLang="en-US" sz="2400" dirty="0" err="1">
                <a:latin typeface="+mj-ea"/>
                <a:ea typeface="+mj-ea"/>
                <a:sym typeface="Wingdings" pitchFamily="2" charset="2"/>
              </a:rPr>
              <a:t>날짜랑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같은지</a:t>
            </a:r>
            <a:endParaRPr kumimoji="1" lang="en-US" altLang="ko-KR" sz="2400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	3.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본격 취소하기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27046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취소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기능 구현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//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chkRes.jsp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/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F17808-CC2F-BD4E-B51F-1A8C475E29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02" t="36852" r="33158" b="56265"/>
          <a:stretch/>
        </p:blipFill>
        <p:spPr>
          <a:xfrm>
            <a:off x="1609486" y="3260337"/>
            <a:ext cx="8686800" cy="8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5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취소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기능 구현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chkRes.jsp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	</a:t>
            </a:r>
            <a:r>
              <a:rPr lang="en-US" altLang="ko-KR" sz="2400" dirty="0">
                <a:latin typeface="+mj-ea"/>
                <a:ea typeface="+mj-ea"/>
              </a:rPr>
              <a:t>1.</a:t>
            </a:r>
            <a:r>
              <a:rPr lang="ko-KR" altLang="en-US" sz="2400" dirty="0">
                <a:latin typeface="+mj-ea"/>
                <a:ea typeface="+mj-ea"/>
              </a:rPr>
              <a:t> 이미 지나간 시간대 인지 체크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	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36716F-5869-D143-B347-C9F881A42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1" t="45741" r="45602" b="30925"/>
          <a:stretch/>
        </p:blipFill>
        <p:spPr>
          <a:xfrm>
            <a:off x="2539798" y="2387600"/>
            <a:ext cx="7112403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취소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기능 구현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//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 err="1">
                <a:latin typeface="+mj-ea"/>
                <a:ea typeface="+mj-ea"/>
                <a:sym typeface="Wingdings" pitchFamily="2" charset="2"/>
              </a:rPr>
              <a:t>chkRes.jsp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	2.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오늘 날짜가</a:t>
            </a:r>
            <a:r>
              <a:rPr kumimoji="1" lang="en-US" altLang="ko-KR" sz="2400" dirty="0">
                <a:latin typeface="+mj-ea"/>
                <a:ea typeface="+mj-ea"/>
                <a:sym typeface="Wingdings" pitchFamily="2" charset="2"/>
              </a:rPr>
              <a:t>,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선택한 </a:t>
            </a:r>
            <a:r>
              <a:rPr kumimoji="1" lang="ko-KR" altLang="en-US" sz="2400" dirty="0" err="1">
                <a:latin typeface="+mj-ea"/>
                <a:ea typeface="+mj-ea"/>
                <a:sym typeface="Wingdings" pitchFamily="2" charset="2"/>
              </a:rPr>
              <a:t>날짜랑</a:t>
            </a:r>
            <a:r>
              <a:rPr kumimoji="1" lang="ko-KR" altLang="en-US" sz="2400" dirty="0">
                <a:latin typeface="+mj-ea"/>
                <a:ea typeface="+mj-ea"/>
                <a:sym typeface="Wingdings" pitchFamily="2" charset="2"/>
              </a:rPr>
              <a:t> 같은지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56AB32-84F7-504D-A2EB-AB503AC80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7" t="29444" r="22569" b="26111"/>
          <a:stretch/>
        </p:blipFill>
        <p:spPr>
          <a:xfrm>
            <a:off x="2070100" y="2273300"/>
            <a:ext cx="8941858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64280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{56CDEF5E-914B-6240-8AEF-1D60463ED473}tf10001071</Template>
  <TotalTime>433</TotalTime>
  <Words>511</Words>
  <Application>Microsoft Macintosh PowerPoint</Application>
  <PresentationFormat>와이드스크린</PresentationFormat>
  <Paragraphs>146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맑은 고딕</vt:lpstr>
      <vt:lpstr>Arial</vt:lpstr>
      <vt:lpstr>Cambria Math</vt:lpstr>
      <vt:lpstr>Gill Sans MT</vt:lpstr>
      <vt:lpstr>Impact</vt:lpstr>
      <vt:lpstr>Wingdings</vt:lpstr>
      <vt:lpstr>배지</vt:lpstr>
      <vt:lpstr>Reservation System</vt:lpstr>
      <vt:lpstr>지난주  계획</vt:lpstr>
      <vt:lpstr>결과 - 피드백</vt:lpstr>
      <vt:lpstr>결과 - 피드백</vt:lpstr>
      <vt:lpstr>결과 </vt:lpstr>
      <vt:lpstr>결과</vt:lpstr>
      <vt:lpstr>결과 </vt:lpstr>
      <vt:lpstr>결과</vt:lpstr>
      <vt:lpstr>결과</vt:lpstr>
      <vt:lpstr>PowerPoint 프레젠테이션</vt:lpstr>
      <vt:lpstr>PowerPoint 프레젠테이션</vt:lpstr>
      <vt:lpstr>PowerPoint 프레젠테이션</vt:lpstr>
      <vt:lpstr>결과</vt:lpstr>
      <vt:lpstr>결과</vt:lpstr>
      <vt:lpstr>결과 </vt:lpstr>
      <vt:lpstr>결과 </vt:lpstr>
      <vt:lpstr>결과 </vt:lpstr>
      <vt:lpstr>결과 </vt:lpstr>
      <vt:lpstr>결과 </vt:lpstr>
      <vt:lpstr>결과 </vt:lpstr>
      <vt:lpstr>결과 </vt:lpstr>
      <vt:lpstr>결과 </vt:lpstr>
      <vt:lpstr>결과  </vt:lpstr>
      <vt:lpstr>결과  </vt:lpstr>
      <vt:lpstr>다음주 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Reservation System</dc:title>
  <dc:creator>노 현진</dc:creator>
  <cp:lastModifiedBy>노 현진</cp:lastModifiedBy>
  <cp:revision>63</cp:revision>
  <dcterms:created xsi:type="dcterms:W3CDTF">2019-11-05T08:09:23Z</dcterms:created>
  <dcterms:modified xsi:type="dcterms:W3CDTF">2019-11-13T04:55:16Z</dcterms:modified>
</cp:coreProperties>
</file>